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  <p:sldMasterId id="2147483723" r:id="rId5"/>
    <p:sldMasterId id="2147483660" r:id="rId6"/>
    <p:sldMasterId id="2147483733" r:id="rId7"/>
  </p:sldMasterIdLst>
  <p:notesMasterIdLst>
    <p:notesMasterId r:id="rId25"/>
  </p:notesMasterIdLst>
  <p:handoutMasterIdLst>
    <p:handoutMasterId r:id="rId26"/>
  </p:handoutMasterIdLst>
  <p:sldIdLst>
    <p:sldId id="2036" r:id="rId8"/>
    <p:sldId id="487" r:id="rId9"/>
    <p:sldId id="2218" r:id="rId10"/>
    <p:sldId id="2220" r:id="rId11"/>
    <p:sldId id="2221" r:id="rId12"/>
    <p:sldId id="2222" r:id="rId13"/>
    <p:sldId id="2223" r:id="rId14"/>
    <p:sldId id="2233" r:id="rId15"/>
    <p:sldId id="2228" r:id="rId16"/>
    <p:sldId id="2224" r:id="rId17"/>
    <p:sldId id="2227" r:id="rId18"/>
    <p:sldId id="2231" r:id="rId19"/>
    <p:sldId id="2229" r:id="rId20"/>
    <p:sldId id="2225" r:id="rId21"/>
    <p:sldId id="2226" r:id="rId22"/>
    <p:sldId id="2230" r:id="rId23"/>
    <p:sldId id="2232" r:id="rId24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8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4" orient="horz" pos="486" userDrawn="1">
          <p15:clr>
            <a:srgbClr val="A4A3A4"/>
          </p15:clr>
        </p15:guide>
        <p15:guide id="5" orient="horz" pos="2867" userDrawn="1">
          <p15:clr>
            <a:srgbClr val="A4A3A4"/>
          </p15:clr>
        </p15:guide>
        <p15:guide id="6" pos="2018" userDrawn="1">
          <p15:clr>
            <a:srgbClr val="A4A3A4"/>
          </p15:clr>
        </p15:guide>
        <p15:guide id="7" pos="5665">
          <p15:clr>
            <a:srgbClr val="A4A3A4"/>
          </p15:clr>
        </p15:guide>
        <p15:guide id="8" pos="271">
          <p15:clr>
            <a:srgbClr val="A4A3A4"/>
          </p15:clr>
        </p15:guide>
        <p15:guide id="9" pos="3833" userDrawn="1">
          <p15:clr>
            <a:srgbClr val="A4A3A4"/>
          </p15:clr>
        </p15:guide>
        <p15:guide id="10" orient="horz" pos="3162" userDrawn="1">
          <p15:clr>
            <a:srgbClr val="A4A3A4"/>
          </p15:clr>
        </p15:guide>
        <p15:guide id="11" orient="horz" pos="100" userDrawn="1">
          <p15:clr>
            <a:srgbClr val="A4A3A4"/>
          </p15:clr>
        </p15:guide>
        <p15:guide id="12" pos="451">
          <p15:clr>
            <a:srgbClr val="A4A3A4"/>
          </p15:clr>
        </p15:guide>
        <p15:guide id="13" pos="5670">
          <p15:clr>
            <a:srgbClr val="A4A3A4"/>
          </p15:clr>
        </p15:guide>
        <p15:guide id="14" pos="5216" userDrawn="1">
          <p15:clr>
            <a:srgbClr val="A4A3A4"/>
          </p15:clr>
        </p15:guide>
        <p15:guide id="15" pos="90" userDrawn="1">
          <p15:clr>
            <a:srgbClr val="A4A3A4"/>
          </p15:clr>
        </p15:guide>
        <p15:guide id="16" pos="1837" userDrawn="1">
          <p15:clr>
            <a:srgbClr val="A4A3A4"/>
          </p15:clr>
        </p15:guide>
        <p15:guide id="17" pos="284">
          <p15:clr>
            <a:srgbClr val="A4A3A4"/>
          </p15:clr>
        </p15:guide>
        <p15:guide id="18" pos="22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6A59059-A80F-7C69-C69B-E6B6E42E3DBD}" name="Babette Reichard" initials="BR" userId="S::breichard@stlwerkt.nl::9eced6a4-637b-4dfe-87d8-76472b482a9c" providerId="AD"/>
  <p188:author id="{5D8A5E5B-020A-F607-0A48-F490B825D6E1}" name="Esther van Diemen" initials="ED" userId="S::evdiemen@stlwerkt.nl::11ca67ad-f1f1-4ccd-98bc-40760ac8440d" providerId="AD"/>
  <p188:author id="{83BD2D6B-4693-FBB4-A381-C6E403CC5F29}" name="Roger Moonen" initials="RM" userId="S::rmoonen@stlwerkt.nl::49139b49-2654-45b3-aaa3-2a1cf6535f93" providerId="AD"/>
  <p188:author id="{5006466F-6F82-3DF3-BDC4-E16B38633700}" name="Sandra Helmes" initials="SH" userId="S::shelmes@stlwerkt.nl::3f5b5f87-eb39-425d-8026-98c144070eb6" providerId="AD"/>
  <p188:author id="{7B84CF89-2797-4569-A5B2-232CE4EBE368}" name="Richard van Yperen" initials="RY" userId="S::rvyperen@stlwerkt.nl::598d7ead-4a28-4dd1-b8c6-b64625402d2f" providerId="AD"/>
  <p188:author id="{2E1F01B5-B8CA-E07F-1471-87EFBBF6E02B}" name="Muriel Bredt" initials="MB" userId="S::mbredt@stlwerkt.nl::ff07f291-51a2-400c-9a7f-bd80f06500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41C3F3"/>
    <a:srgbClr val="00AEEF"/>
    <a:srgbClr val="158BBC"/>
    <a:srgbClr val="E738EF"/>
    <a:srgbClr val="F1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9CC5F6-6607-4C97-8A0C-9D70A8F8CBA5}" v="433" dt="2026-05-18T08:17:04.4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78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380" y="72"/>
      </p:cViewPr>
      <p:guideLst>
        <p:guide orient="horz" pos="2368"/>
        <p:guide orient="horz" pos="1008"/>
        <p:guide orient="horz" pos="486"/>
        <p:guide orient="horz" pos="2867"/>
        <p:guide pos="2018"/>
        <p:guide pos="5665"/>
        <p:guide pos="271"/>
        <p:guide pos="3833"/>
        <p:guide orient="horz" pos="3162"/>
        <p:guide orient="horz" pos="100"/>
        <p:guide pos="451"/>
        <p:guide pos="5670"/>
        <p:guide pos="5216"/>
        <p:guide pos="90"/>
        <p:guide pos="1837"/>
        <p:guide pos="284"/>
        <p:guide pos="2268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A02AF-DD8C-4D4A-8CD7-21ECA071AEE8}" type="datetimeFigureOut">
              <a:rPr lang="nl-NL" smtClean="0"/>
              <a:t>21-5-2026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F9708-995C-4A56-ACC2-674FE4ED70A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2835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59889-5812-4E85-ACA5-911908C73B78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15D37-DFFA-4043-A79B-7932B2F85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9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68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53E37-C761-E383-2AE1-CDFFDA7BB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B4BAD62-D36C-0154-FEE2-B3D3249D8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FAAA2E6-29CF-214E-A467-94589744A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72CCB4-0D79-2250-AF9B-35CE5E8BF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9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85139-4ED7-3114-0967-D365EB84B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5D4FE69-2249-700E-38D4-4E59961104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47BF77B8-EB2D-2C2F-6A6C-E27AEE332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5CC7DB1-03A7-4051-F71D-3C865BCDB6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7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670E3-CA36-7E04-B230-212B11912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B17367F-2819-1667-14F5-D17EC5B368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01BAC128-BAE0-56EE-C4D9-303F49D17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65D70BB-4B3C-C9E1-94B8-0FF5A88361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1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F5DD6-1223-1B50-7F5B-A38A2908B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6059258-8FA5-89E6-594C-6504AAA37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4CAAEF5-AB4B-7C19-40B4-2145BB377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A52B34-BCF8-0768-7407-2E3C8FE0A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03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FEFCC-4171-36C0-CF89-A9505E443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CEB4BEB-3170-8087-61EE-1E3CB66B0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73562C5-0951-73AF-9057-149B2B0A6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B42F70-2F88-162A-31A0-1419267A3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6013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D86FF-7674-FC33-17C6-DBD3A7E6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0AD9BC6-ABE0-B1C5-A54D-DA210428F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5CD5404-5C62-691E-4F03-711819355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5C2A2B-CA13-68DB-9128-A6ED26A520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94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F6BB-05EE-CC76-14E9-07D314287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E0279C2-B78D-9A4E-2CBC-CB51AA3E1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70CCE1-E5DD-CAF5-0025-5D77C7F91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0E4A6F-9250-E4B2-791D-407C2BB95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2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27EA5-72FE-49F3-402C-1393C0AD8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405298E-3386-CDE5-63F6-9B2EC25FA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5642D20-F76B-B6BD-1689-E4AA80680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0CB7F9-D8DA-E3C1-455B-38D94C509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8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7E7D9-312E-5071-D5B4-4C70CFC54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AADAE25-01C6-E546-D689-A751F46D76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F6E629D-06E9-9CA0-F24F-48598FEE7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0157259-474A-846D-89F8-128BB80DB3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69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F7C15-8BAB-8DDD-B340-FC96FFB76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A198A53-0F38-2421-B4AE-331AD6CC6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8685718-2C6B-2F09-04FA-99241A098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77FF9B-95D0-FF0D-DD5A-258E4BA95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48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7F253-F740-0456-BBE6-9A859A5E6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7716095-A0E6-FC28-3B96-8E2F5E5B8D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FCB2346-E7B8-50CB-C7A3-75A99272F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362E52-F7B6-486D-7EBF-CCA9C4D321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DB22B-742B-29E0-ED76-3588DAABD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5A100AA-D7BE-25B6-580E-818C968E84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6C10C2E-F207-668E-7E97-E401633C6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807989-3CB4-48E2-BFF3-74001A3C21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B1AF0-A1A8-DF96-8B62-D12506E58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B759784-FED9-FFB8-037D-A17F8BECC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2EA90D3-3D5F-6583-596D-33E3730700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1A2C56-4E10-A50A-22C4-08FE4F61F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13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B7D5C-A3C0-2FCB-9FE6-0B8D69B6A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A94DBB6-43B0-6F4F-2103-412B7EF128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516757D-7A86-5327-F7FD-8AD66B085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76B3064-9096-DF74-5C98-B4DF7CA0E3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15D37-DFFA-4043-A79B-7932B2F85C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7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0" y="1535985"/>
            <a:ext cx="5493379" cy="682682"/>
          </a:xfrm>
          <a:solidFill>
            <a:schemeClr val="tx1"/>
          </a:solidFill>
        </p:spPr>
        <p:txBody>
          <a:bodyPr wrap="none" lIns="414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4200" b="1" cap="all" spc="-30" baseline="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  <a:lvl3pPr marL="355600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7385002" y="4452519"/>
            <a:ext cx="1758997" cy="690980"/>
          </a:xfrm>
          <a:custGeom>
            <a:avLst/>
            <a:gdLst/>
            <a:ahLst/>
            <a:cxnLst/>
            <a:rect l="l" t="t" r="r" b="b"/>
            <a:pathLst>
              <a:path w="4775790" h="1818330">
                <a:moveTo>
                  <a:pt x="1211734" y="2"/>
                </a:moveTo>
                <a:cubicBezTo>
                  <a:pt x="1581436" y="2"/>
                  <a:pt x="3609373" y="2"/>
                  <a:pt x="4775790" y="2"/>
                </a:cubicBezTo>
                <a:lnTo>
                  <a:pt x="4775790" y="1818330"/>
                </a:lnTo>
                <a:lnTo>
                  <a:pt x="0" y="1818330"/>
                </a:ln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3771" y="2830888"/>
            <a:ext cx="4500455" cy="13144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85147" y="4692120"/>
            <a:ext cx="1228507" cy="230931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-1" y="2156867"/>
            <a:ext cx="5090400" cy="570187"/>
          </a:xfrm>
          <a:solidFill>
            <a:schemeClr val="tx1"/>
          </a:solidFill>
        </p:spPr>
        <p:txBody>
          <a:bodyPr wrap="none" lIns="414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4200" b="1" cap="all" spc="-30" baseline="0">
                <a:solidFill>
                  <a:schemeClr val="bg1"/>
                </a:solidFill>
              </a:defRPr>
            </a:lvl1pPr>
            <a:lvl2pPr marL="180975" indent="0">
              <a:buNone/>
              <a:defRPr/>
            </a:lvl2pPr>
            <a:lvl3pPr marL="355600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1033063"/>
            <a:ext cx="5090400" cy="586332"/>
          </a:xfrm>
          <a:solidFill>
            <a:schemeClr val="tx1"/>
          </a:solidFill>
        </p:spPr>
        <p:txBody>
          <a:bodyPr wrap="none" lIns="414000" tIns="18000" rIns="72000" bIns="0" anchor="t" anchorCtr="0">
            <a:noAutofit/>
          </a:bodyPr>
          <a:lstStyle>
            <a:lvl1pPr>
              <a:lnSpc>
                <a:spcPct val="100000"/>
              </a:lnSpc>
              <a:defRPr sz="42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304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144001" y="144000"/>
            <a:ext cx="4858212" cy="4855500"/>
          </a:xfrm>
          <a:custGeom>
            <a:avLst/>
            <a:gdLst/>
            <a:ahLst/>
            <a:cxnLst/>
            <a:rect l="l" t="t" r="r" b="b"/>
            <a:pathLst>
              <a:path w="4858212" h="4855500">
                <a:moveTo>
                  <a:pt x="0" y="0"/>
                </a:moveTo>
                <a:lnTo>
                  <a:pt x="4858212" y="0"/>
                </a:lnTo>
                <a:lnTo>
                  <a:pt x="4858212" y="4855500"/>
                </a:ln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339816" y="846389"/>
            <a:ext cx="3524978" cy="12336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339816" y="2101026"/>
            <a:ext cx="3525143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 bwMode="gray">
          <a:xfrm>
            <a:off x="0" y="3775823"/>
            <a:ext cx="3043347" cy="928977"/>
          </a:xfrm>
          <a:custGeom>
            <a:avLst/>
            <a:gdLst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3043347 w 3043347"/>
              <a:gd name="connsiteY2" fmla="*/ 928800 h 928800"/>
              <a:gd name="connsiteX3" fmla="*/ 0 w 3043347"/>
              <a:gd name="connsiteY3" fmla="*/ 928800 h 928800"/>
              <a:gd name="connsiteX4" fmla="*/ 0 w 3043347"/>
              <a:gd name="connsiteY4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3043347 w 3043347"/>
              <a:gd name="connsiteY2" fmla="*/ 928800 h 928800"/>
              <a:gd name="connsiteX3" fmla="*/ 2722260 w 3043347"/>
              <a:gd name="connsiteY3" fmla="*/ 921820 h 928800"/>
              <a:gd name="connsiteX4" fmla="*/ 0 w 3043347"/>
              <a:gd name="connsiteY4" fmla="*/ 928800 h 928800"/>
              <a:gd name="connsiteX5" fmla="*/ 0 w 3043347"/>
              <a:gd name="connsiteY5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3036366 w 3043347"/>
              <a:gd name="connsiteY2" fmla="*/ 810137 h 928800"/>
              <a:gd name="connsiteX3" fmla="*/ 3043347 w 3043347"/>
              <a:gd name="connsiteY3" fmla="*/ 928800 h 928800"/>
              <a:gd name="connsiteX4" fmla="*/ 2722260 w 3043347"/>
              <a:gd name="connsiteY4" fmla="*/ 921820 h 928800"/>
              <a:gd name="connsiteX5" fmla="*/ 0 w 3043347"/>
              <a:gd name="connsiteY5" fmla="*/ 928800 h 928800"/>
              <a:gd name="connsiteX6" fmla="*/ 0 w 3043347"/>
              <a:gd name="connsiteY6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2896763 w 3043347"/>
              <a:gd name="connsiteY2" fmla="*/ 810137 h 928800"/>
              <a:gd name="connsiteX3" fmla="*/ 3043347 w 3043347"/>
              <a:gd name="connsiteY3" fmla="*/ 928800 h 928800"/>
              <a:gd name="connsiteX4" fmla="*/ 2722260 w 3043347"/>
              <a:gd name="connsiteY4" fmla="*/ 921820 h 928800"/>
              <a:gd name="connsiteX5" fmla="*/ 0 w 3043347"/>
              <a:gd name="connsiteY5" fmla="*/ 928800 h 928800"/>
              <a:gd name="connsiteX6" fmla="*/ 0 w 3043347"/>
              <a:gd name="connsiteY6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2896763 w 3043347"/>
              <a:gd name="connsiteY2" fmla="*/ 810137 h 928800"/>
              <a:gd name="connsiteX3" fmla="*/ 2722260 w 3043347"/>
              <a:gd name="connsiteY3" fmla="*/ 921820 h 928800"/>
              <a:gd name="connsiteX4" fmla="*/ 0 w 3043347"/>
              <a:gd name="connsiteY4" fmla="*/ 928800 h 928800"/>
              <a:gd name="connsiteX5" fmla="*/ 0 w 3043347"/>
              <a:gd name="connsiteY5" fmla="*/ 0 h 928800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15116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69884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69884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69884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41309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28964"/>
              <a:gd name="connsiteX1" fmla="*/ 3043347 w 3043347"/>
              <a:gd name="connsiteY1" fmla="*/ 0 h 928964"/>
              <a:gd name="connsiteX2" fmla="*/ 2896763 w 3043347"/>
              <a:gd name="connsiteY2" fmla="*/ 810137 h 928964"/>
              <a:gd name="connsiteX3" fmla="*/ 2734166 w 3043347"/>
              <a:gd name="connsiteY3" fmla="*/ 928964 h 928964"/>
              <a:gd name="connsiteX4" fmla="*/ 0 w 3043347"/>
              <a:gd name="connsiteY4" fmla="*/ 928800 h 928964"/>
              <a:gd name="connsiteX5" fmla="*/ 0 w 3043347"/>
              <a:gd name="connsiteY5" fmla="*/ 0 h 928964"/>
              <a:gd name="connsiteX0" fmla="*/ 0 w 3043347"/>
              <a:gd name="connsiteY0" fmla="*/ 0 h 928964"/>
              <a:gd name="connsiteX1" fmla="*/ 3043347 w 3043347"/>
              <a:gd name="connsiteY1" fmla="*/ 0 h 928964"/>
              <a:gd name="connsiteX2" fmla="*/ 2896763 w 3043347"/>
              <a:gd name="connsiteY2" fmla="*/ 810137 h 928964"/>
              <a:gd name="connsiteX3" fmla="*/ 2734166 w 3043347"/>
              <a:gd name="connsiteY3" fmla="*/ 928964 h 928964"/>
              <a:gd name="connsiteX4" fmla="*/ 0 w 3043347"/>
              <a:gd name="connsiteY4" fmla="*/ 928800 h 928964"/>
              <a:gd name="connsiteX5" fmla="*/ 0 w 3043347"/>
              <a:gd name="connsiteY5" fmla="*/ 0 h 928964"/>
              <a:gd name="connsiteX0" fmla="*/ 0 w 3043347"/>
              <a:gd name="connsiteY0" fmla="*/ 0 h 928964"/>
              <a:gd name="connsiteX1" fmla="*/ 3043347 w 3043347"/>
              <a:gd name="connsiteY1" fmla="*/ 0 h 928964"/>
              <a:gd name="connsiteX2" fmla="*/ 2896763 w 3043347"/>
              <a:gd name="connsiteY2" fmla="*/ 810137 h 928964"/>
              <a:gd name="connsiteX3" fmla="*/ 2734166 w 3043347"/>
              <a:gd name="connsiteY3" fmla="*/ 928964 h 928964"/>
              <a:gd name="connsiteX4" fmla="*/ 0 w 3043347"/>
              <a:gd name="connsiteY4" fmla="*/ 928800 h 928964"/>
              <a:gd name="connsiteX5" fmla="*/ 0 w 3043347"/>
              <a:gd name="connsiteY5" fmla="*/ 0 h 928964"/>
              <a:gd name="connsiteX0" fmla="*/ 0 w 3043347"/>
              <a:gd name="connsiteY0" fmla="*/ 0 h 934201"/>
              <a:gd name="connsiteX1" fmla="*/ 3043347 w 3043347"/>
              <a:gd name="connsiteY1" fmla="*/ 0 h 934201"/>
              <a:gd name="connsiteX2" fmla="*/ 2896763 w 3043347"/>
              <a:gd name="connsiteY2" fmla="*/ 810137 h 934201"/>
              <a:gd name="connsiteX3" fmla="*/ 2734166 w 3043347"/>
              <a:gd name="connsiteY3" fmla="*/ 928964 h 934201"/>
              <a:gd name="connsiteX4" fmla="*/ 0 w 3043347"/>
              <a:gd name="connsiteY4" fmla="*/ 928800 h 934201"/>
              <a:gd name="connsiteX5" fmla="*/ 0 w 3043347"/>
              <a:gd name="connsiteY5" fmla="*/ 0 h 934201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234483"/>
              <a:gd name="connsiteY0" fmla="*/ 0 h 932085"/>
              <a:gd name="connsiteX1" fmla="*/ 3043347 w 3234483"/>
              <a:gd name="connsiteY1" fmla="*/ 0 h 932085"/>
              <a:gd name="connsiteX2" fmla="*/ 2896763 w 3234483"/>
              <a:gd name="connsiteY2" fmla="*/ 810137 h 932085"/>
              <a:gd name="connsiteX3" fmla="*/ 2734166 w 3234483"/>
              <a:gd name="connsiteY3" fmla="*/ 928964 h 932085"/>
              <a:gd name="connsiteX4" fmla="*/ 0 w 3234483"/>
              <a:gd name="connsiteY4" fmla="*/ 928800 h 932085"/>
              <a:gd name="connsiteX5" fmla="*/ 0 w 3234483"/>
              <a:gd name="connsiteY5" fmla="*/ 0 h 932085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043347"/>
              <a:gd name="connsiteY0" fmla="*/ 0 h 938605"/>
              <a:gd name="connsiteX1" fmla="*/ 3043347 w 3043347"/>
              <a:gd name="connsiteY1" fmla="*/ 0 h 938605"/>
              <a:gd name="connsiteX2" fmla="*/ 2896763 w 3043347"/>
              <a:gd name="connsiteY2" fmla="*/ 798231 h 938605"/>
              <a:gd name="connsiteX3" fmla="*/ 2734166 w 3043347"/>
              <a:gd name="connsiteY3" fmla="*/ 928964 h 938605"/>
              <a:gd name="connsiteX4" fmla="*/ 0 w 3043347"/>
              <a:gd name="connsiteY4" fmla="*/ 928800 h 938605"/>
              <a:gd name="connsiteX5" fmla="*/ 0 w 3043347"/>
              <a:gd name="connsiteY5" fmla="*/ 0 h 938605"/>
              <a:gd name="connsiteX0" fmla="*/ 0 w 3043347"/>
              <a:gd name="connsiteY0" fmla="*/ 0 h 938605"/>
              <a:gd name="connsiteX1" fmla="*/ 3043347 w 3043347"/>
              <a:gd name="connsiteY1" fmla="*/ 0 h 938605"/>
              <a:gd name="connsiteX2" fmla="*/ 2896763 w 3043347"/>
              <a:gd name="connsiteY2" fmla="*/ 798231 h 938605"/>
              <a:gd name="connsiteX3" fmla="*/ 2734166 w 3043347"/>
              <a:gd name="connsiteY3" fmla="*/ 928964 h 938605"/>
              <a:gd name="connsiteX4" fmla="*/ 0 w 3043347"/>
              <a:gd name="connsiteY4" fmla="*/ 928800 h 938605"/>
              <a:gd name="connsiteX5" fmla="*/ 0 w 3043347"/>
              <a:gd name="connsiteY5" fmla="*/ 0 h 938605"/>
              <a:gd name="connsiteX0" fmla="*/ 0 w 3043347"/>
              <a:gd name="connsiteY0" fmla="*/ 0 h 938605"/>
              <a:gd name="connsiteX1" fmla="*/ 3043347 w 3043347"/>
              <a:gd name="connsiteY1" fmla="*/ 0 h 938605"/>
              <a:gd name="connsiteX2" fmla="*/ 2896763 w 3043347"/>
              <a:gd name="connsiteY2" fmla="*/ 798231 h 938605"/>
              <a:gd name="connsiteX3" fmla="*/ 2734166 w 3043347"/>
              <a:gd name="connsiteY3" fmla="*/ 928964 h 938605"/>
              <a:gd name="connsiteX4" fmla="*/ 0 w 3043347"/>
              <a:gd name="connsiteY4" fmla="*/ 928800 h 938605"/>
              <a:gd name="connsiteX5" fmla="*/ 0 w 3043347"/>
              <a:gd name="connsiteY5" fmla="*/ 0 h 938605"/>
              <a:gd name="connsiteX0" fmla="*/ 0 w 3043347"/>
              <a:gd name="connsiteY0" fmla="*/ 0 h 933313"/>
              <a:gd name="connsiteX1" fmla="*/ 3043347 w 3043347"/>
              <a:gd name="connsiteY1" fmla="*/ 0 h 933313"/>
              <a:gd name="connsiteX2" fmla="*/ 2896763 w 3043347"/>
              <a:gd name="connsiteY2" fmla="*/ 798231 h 933313"/>
              <a:gd name="connsiteX3" fmla="*/ 2734166 w 3043347"/>
              <a:gd name="connsiteY3" fmla="*/ 928964 h 933313"/>
              <a:gd name="connsiteX4" fmla="*/ 0 w 3043347"/>
              <a:gd name="connsiteY4" fmla="*/ 928800 h 933313"/>
              <a:gd name="connsiteX5" fmla="*/ 0 w 3043347"/>
              <a:gd name="connsiteY5" fmla="*/ 0 h 933313"/>
              <a:gd name="connsiteX0" fmla="*/ 0 w 3043347"/>
              <a:gd name="connsiteY0" fmla="*/ 0 h 938958"/>
              <a:gd name="connsiteX1" fmla="*/ 3043347 w 3043347"/>
              <a:gd name="connsiteY1" fmla="*/ 0 h 938958"/>
              <a:gd name="connsiteX2" fmla="*/ 2901526 w 3043347"/>
              <a:gd name="connsiteY2" fmla="*/ 793469 h 938958"/>
              <a:gd name="connsiteX3" fmla="*/ 2734166 w 3043347"/>
              <a:gd name="connsiteY3" fmla="*/ 928964 h 938958"/>
              <a:gd name="connsiteX4" fmla="*/ 0 w 3043347"/>
              <a:gd name="connsiteY4" fmla="*/ 928800 h 938958"/>
              <a:gd name="connsiteX5" fmla="*/ 0 w 3043347"/>
              <a:gd name="connsiteY5" fmla="*/ 0 h 938958"/>
              <a:gd name="connsiteX0" fmla="*/ 0 w 3043347"/>
              <a:gd name="connsiteY0" fmla="*/ 0 h 938958"/>
              <a:gd name="connsiteX1" fmla="*/ 3043347 w 3043347"/>
              <a:gd name="connsiteY1" fmla="*/ 0 h 938958"/>
              <a:gd name="connsiteX2" fmla="*/ 2901526 w 3043347"/>
              <a:gd name="connsiteY2" fmla="*/ 793469 h 938958"/>
              <a:gd name="connsiteX3" fmla="*/ 2734166 w 3043347"/>
              <a:gd name="connsiteY3" fmla="*/ 928964 h 938958"/>
              <a:gd name="connsiteX4" fmla="*/ 0 w 3043347"/>
              <a:gd name="connsiteY4" fmla="*/ 928800 h 938958"/>
              <a:gd name="connsiteX5" fmla="*/ 0 w 3043347"/>
              <a:gd name="connsiteY5" fmla="*/ 0 h 938958"/>
              <a:gd name="connsiteX0" fmla="*/ 0 w 3043347"/>
              <a:gd name="connsiteY0" fmla="*/ 0 h 932608"/>
              <a:gd name="connsiteX1" fmla="*/ 3043347 w 3043347"/>
              <a:gd name="connsiteY1" fmla="*/ 0 h 932608"/>
              <a:gd name="connsiteX2" fmla="*/ 2901526 w 3043347"/>
              <a:gd name="connsiteY2" fmla="*/ 793469 h 932608"/>
              <a:gd name="connsiteX3" fmla="*/ 2734166 w 3043347"/>
              <a:gd name="connsiteY3" fmla="*/ 928964 h 932608"/>
              <a:gd name="connsiteX4" fmla="*/ 0 w 3043347"/>
              <a:gd name="connsiteY4" fmla="*/ 928800 h 932608"/>
              <a:gd name="connsiteX5" fmla="*/ 0 w 3043347"/>
              <a:gd name="connsiteY5" fmla="*/ 0 h 932608"/>
              <a:gd name="connsiteX0" fmla="*/ 0 w 3043347"/>
              <a:gd name="connsiteY0" fmla="*/ 0 h 930492"/>
              <a:gd name="connsiteX1" fmla="*/ 3043347 w 3043347"/>
              <a:gd name="connsiteY1" fmla="*/ 0 h 930492"/>
              <a:gd name="connsiteX2" fmla="*/ 2901526 w 3043347"/>
              <a:gd name="connsiteY2" fmla="*/ 793469 h 930492"/>
              <a:gd name="connsiteX3" fmla="*/ 2734166 w 3043347"/>
              <a:gd name="connsiteY3" fmla="*/ 928964 h 930492"/>
              <a:gd name="connsiteX4" fmla="*/ 0 w 3043347"/>
              <a:gd name="connsiteY4" fmla="*/ 928800 h 930492"/>
              <a:gd name="connsiteX5" fmla="*/ 0 w 3043347"/>
              <a:gd name="connsiteY5" fmla="*/ 0 h 930492"/>
              <a:gd name="connsiteX0" fmla="*/ 0 w 3043347"/>
              <a:gd name="connsiteY0" fmla="*/ 0 h 929074"/>
              <a:gd name="connsiteX1" fmla="*/ 3043347 w 3043347"/>
              <a:gd name="connsiteY1" fmla="*/ 0 h 929074"/>
              <a:gd name="connsiteX2" fmla="*/ 2901526 w 3043347"/>
              <a:gd name="connsiteY2" fmla="*/ 793469 h 929074"/>
              <a:gd name="connsiteX3" fmla="*/ 2734166 w 3043347"/>
              <a:gd name="connsiteY3" fmla="*/ 928964 h 929074"/>
              <a:gd name="connsiteX4" fmla="*/ 0 w 3043347"/>
              <a:gd name="connsiteY4" fmla="*/ 928800 h 929074"/>
              <a:gd name="connsiteX5" fmla="*/ 0 w 3043347"/>
              <a:gd name="connsiteY5" fmla="*/ 0 h 929074"/>
              <a:gd name="connsiteX0" fmla="*/ 0 w 3043347"/>
              <a:gd name="connsiteY0" fmla="*/ 0 h 928977"/>
              <a:gd name="connsiteX1" fmla="*/ 3043347 w 3043347"/>
              <a:gd name="connsiteY1" fmla="*/ 0 h 928977"/>
              <a:gd name="connsiteX2" fmla="*/ 2901526 w 3043347"/>
              <a:gd name="connsiteY2" fmla="*/ 793469 h 928977"/>
              <a:gd name="connsiteX3" fmla="*/ 2734166 w 3043347"/>
              <a:gd name="connsiteY3" fmla="*/ 928964 h 928977"/>
              <a:gd name="connsiteX4" fmla="*/ 0 w 3043347"/>
              <a:gd name="connsiteY4" fmla="*/ 928800 h 928977"/>
              <a:gd name="connsiteX5" fmla="*/ 0 w 3043347"/>
              <a:gd name="connsiteY5" fmla="*/ 0 h 92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347" h="928977">
                <a:moveTo>
                  <a:pt x="0" y="0"/>
                </a:moveTo>
                <a:lnTo>
                  <a:pt x="3043347" y="0"/>
                </a:lnTo>
                <a:cubicBezTo>
                  <a:pt x="2970055" y="405068"/>
                  <a:pt x="2917337" y="741035"/>
                  <a:pt x="2901526" y="793469"/>
                </a:cubicBezTo>
                <a:cubicBezTo>
                  <a:pt x="2885715" y="845903"/>
                  <a:pt x="2812941" y="930220"/>
                  <a:pt x="2734166" y="928964"/>
                </a:cubicBezTo>
                <a:cubicBezTo>
                  <a:pt x="2655391" y="927708"/>
                  <a:pt x="911389" y="928855"/>
                  <a:pt x="0" y="9288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0" anchor="ctr" anchorCtr="0"/>
          <a:lstStyle>
            <a:lvl1pPr marL="0" indent="0">
              <a:buFontTx/>
              <a:buNone/>
              <a:defRPr sz="800" i="1">
                <a:solidFill>
                  <a:schemeClr val="bg1"/>
                </a:solidFill>
              </a:defRPr>
            </a:lvl1pPr>
            <a:lvl2pPr marL="180975" indent="0">
              <a:buFontTx/>
              <a:buNone/>
              <a:defRPr sz="800" i="1">
                <a:solidFill>
                  <a:schemeClr val="bg1"/>
                </a:solidFill>
              </a:defRPr>
            </a:lvl2pPr>
            <a:lvl3pPr marL="355600" indent="0">
              <a:buFontTx/>
              <a:buNone/>
              <a:defRPr sz="800" i="1">
                <a:solidFill>
                  <a:schemeClr val="bg1"/>
                </a:solidFill>
              </a:defRPr>
            </a:lvl3pPr>
            <a:lvl4pPr marL="538163" indent="0">
              <a:buFontTx/>
              <a:buNone/>
              <a:defRPr sz="800" i="1">
                <a:solidFill>
                  <a:schemeClr val="bg1"/>
                </a:solidFill>
              </a:defRPr>
            </a:lvl4pPr>
            <a:lvl5pPr>
              <a:buFontTx/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 bwMode="gray">
          <a:xfrm>
            <a:off x="5339816" y="625723"/>
            <a:ext cx="3524400" cy="20005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8034157" y="4707524"/>
            <a:ext cx="1109843" cy="435976"/>
            <a:chOff x="7385002" y="4452519"/>
            <a:chExt cx="1758997" cy="69098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" name="Picture 9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11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7373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44002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93312" y="2423305"/>
            <a:ext cx="3823590" cy="2166157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25722" y="2423305"/>
            <a:ext cx="3823590" cy="2166157"/>
          </a:xfrm>
        </p:spPr>
        <p:txBody>
          <a:bodyPr wrap="square"/>
          <a:lstStyle>
            <a:lvl1pPr>
              <a:buClr>
                <a:schemeClr val="tx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/>
          </p:nvPr>
        </p:nvSpPr>
        <p:spPr bwMode="gray">
          <a:xfrm>
            <a:off x="593313" y="625723"/>
            <a:ext cx="5299200" cy="20005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5109" y="1205665"/>
            <a:ext cx="4691195" cy="528794"/>
          </a:xfrm>
          <a:solidFill>
            <a:schemeClr val="bg1"/>
          </a:solidFill>
        </p:spPr>
        <p:txBody>
          <a:bodyPr wrap="none" lIns="558000" tIns="18000" rIns="72000" bIns="18000">
            <a:noAutofit/>
          </a:bodyPr>
          <a:lstStyle>
            <a:lvl1pPr marL="0" indent="0"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5600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5110" y="1668258"/>
            <a:ext cx="4194000" cy="432768"/>
          </a:xfrm>
          <a:solidFill>
            <a:schemeClr val="bg1"/>
          </a:solidFill>
        </p:spPr>
        <p:txBody>
          <a:bodyPr wrap="none" lIns="558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5600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125110" y="860350"/>
            <a:ext cx="4083922" cy="423998"/>
          </a:xfrm>
          <a:solidFill>
            <a:schemeClr val="bg1"/>
          </a:solidFill>
        </p:spPr>
        <p:txBody>
          <a:bodyPr lIns="558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4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/>
      <p:bldP spid="16" grpId="0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44001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 bwMode="gray">
          <a:xfrm>
            <a:off x="4453327" y="1807856"/>
            <a:ext cx="4690674" cy="2262494"/>
          </a:xfrm>
          <a:custGeom>
            <a:avLst/>
            <a:gdLst>
              <a:gd name="connsiteX0" fmla="*/ 0 w 5221287"/>
              <a:gd name="connsiteY0" fmla="*/ 0 h 2234874"/>
              <a:gd name="connsiteX1" fmla="*/ 5221287 w 5221287"/>
              <a:gd name="connsiteY1" fmla="*/ 0 h 2234874"/>
              <a:gd name="connsiteX2" fmla="*/ 5221287 w 5221287"/>
              <a:gd name="connsiteY2" fmla="*/ 2234874 h 2234874"/>
              <a:gd name="connsiteX3" fmla="*/ 0 w 5221287"/>
              <a:gd name="connsiteY3" fmla="*/ 2234874 h 2234874"/>
              <a:gd name="connsiteX4" fmla="*/ 0 w 5221287"/>
              <a:gd name="connsiteY4" fmla="*/ 0 h 2234874"/>
              <a:gd name="connsiteX0" fmla="*/ 0 w 5221287"/>
              <a:gd name="connsiteY0" fmla="*/ 629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0 w 5221287"/>
              <a:gd name="connsiteY5" fmla="*/ 629 h 2235503"/>
              <a:gd name="connsiteX0" fmla="*/ 6969 w 5228256"/>
              <a:gd name="connsiteY0" fmla="*/ 629 h 2235503"/>
              <a:gd name="connsiteX1" fmla="*/ 802718 w 5228256"/>
              <a:gd name="connsiteY1" fmla="*/ 0 h 2235503"/>
              <a:gd name="connsiteX2" fmla="*/ 5228256 w 5228256"/>
              <a:gd name="connsiteY2" fmla="*/ 629 h 2235503"/>
              <a:gd name="connsiteX3" fmla="*/ 5228256 w 5228256"/>
              <a:gd name="connsiteY3" fmla="*/ 2235503 h 2235503"/>
              <a:gd name="connsiteX4" fmla="*/ 6969 w 5228256"/>
              <a:gd name="connsiteY4" fmla="*/ 2235503 h 2235503"/>
              <a:gd name="connsiteX5" fmla="*/ 0 w 5228256"/>
              <a:gd name="connsiteY5" fmla="*/ 579353 h 2235503"/>
              <a:gd name="connsiteX6" fmla="*/ 6969 w 5228256"/>
              <a:gd name="connsiteY6" fmla="*/ 629 h 2235503"/>
              <a:gd name="connsiteX0" fmla="*/ 0 w 5221287"/>
              <a:gd name="connsiteY0" fmla="*/ 629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0 w 5221287"/>
              <a:gd name="connsiteY6" fmla="*/ 629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310296 w 5221287"/>
              <a:gd name="connsiteY5" fmla="*/ 600294 h 2235503"/>
              <a:gd name="connsiteX6" fmla="*/ 390888 w 5221287"/>
              <a:gd name="connsiteY6" fmla="*/ 91371 h 2235503"/>
              <a:gd name="connsiteX0" fmla="*/ 484125 w 5221287"/>
              <a:gd name="connsiteY0" fmla="*/ 172949 h 2247279"/>
              <a:gd name="connsiteX1" fmla="*/ 795749 w 5221287"/>
              <a:gd name="connsiteY1" fmla="*/ 11776 h 2247279"/>
              <a:gd name="connsiteX2" fmla="*/ 5221287 w 5221287"/>
              <a:gd name="connsiteY2" fmla="*/ 12405 h 2247279"/>
              <a:gd name="connsiteX3" fmla="*/ 5221287 w 5221287"/>
              <a:gd name="connsiteY3" fmla="*/ 2247279 h 2247279"/>
              <a:gd name="connsiteX4" fmla="*/ 0 w 5221287"/>
              <a:gd name="connsiteY4" fmla="*/ 2247279 h 2247279"/>
              <a:gd name="connsiteX5" fmla="*/ 310296 w 5221287"/>
              <a:gd name="connsiteY5" fmla="*/ 612070 h 2247279"/>
              <a:gd name="connsiteX6" fmla="*/ 484125 w 5221287"/>
              <a:gd name="connsiteY6" fmla="*/ 172949 h 2247279"/>
              <a:gd name="connsiteX0" fmla="*/ 484125 w 5221287"/>
              <a:gd name="connsiteY0" fmla="*/ 179153 h 2253483"/>
              <a:gd name="connsiteX1" fmla="*/ 795749 w 5221287"/>
              <a:gd name="connsiteY1" fmla="*/ 17980 h 2253483"/>
              <a:gd name="connsiteX2" fmla="*/ 5221287 w 5221287"/>
              <a:gd name="connsiteY2" fmla="*/ 18609 h 2253483"/>
              <a:gd name="connsiteX3" fmla="*/ 5221287 w 5221287"/>
              <a:gd name="connsiteY3" fmla="*/ 2253483 h 2253483"/>
              <a:gd name="connsiteX4" fmla="*/ 0 w 5221287"/>
              <a:gd name="connsiteY4" fmla="*/ 2253483 h 2253483"/>
              <a:gd name="connsiteX5" fmla="*/ 310296 w 5221287"/>
              <a:gd name="connsiteY5" fmla="*/ 618274 h 2253483"/>
              <a:gd name="connsiteX6" fmla="*/ 484125 w 5221287"/>
              <a:gd name="connsiteY6" fmla="*/ 179153 h 2253483"/>
              <a:gd name="connsiteX0" fmla="*/ 484125 w 5221287"/>
              <a:gd name="connsiteY0" fmla="*/ 166747 h 2241077"/>
              <a:gd name="connsiteX1" fmla="*/ 795749 w 5221287"/>
              <a:gd name="connsiteY1" fmla="*/ 5574 h 2241077"/>
              <a:gd name="connsiteX2" fmla="*/ 5221287 w 5221287"/>
              <a:gd name="connsiteY2" fmla="*/ 6203 h 2241077"/>
              <a:gd name="connsiteX3" fmla="*/ 5221287 w 5221287"/>
              <a:gd name="connsiteY3" fmla="*/ 2241077 h 2241077"/>
              <a:gd name="connsiteX4" fmla="*/ 0 w 5221287"/>
              <a:gd name="connsiteY4" fmla="*/ 2241077 h 2241077"/>
              <a:gd name="connsiteX5" fmla="*/ 310296 w 5221287"/>
              <a:gd name="connsiteY5" fmla="*/ 605868 h 2241077"/>
              <a:gd name="connsiteX6" fmla="*/ 484125 w 5221287"/>
              <a:gd name="connsiteY6" fmla="*/ 166747 h 2241077"/>
              <a:gd name="connsiteX0" fmla="*/ 484125 w 5221287"/>
              <a:gd name="connsiteY0" fmla="*/ 166747 h 2241077"/>
              <a:gd name="connsiteX1" fmla="*/ 873446 w 5221287"/>
              <a:gd name="connsiteY1" fmla="*/ 5574 h 2241077"/>
              <a:gd name="connsiteX2" fmla="*/ 5221287 w 5221287"/>
              <a:gd name="connsiteY2" fmla="*/ 6203 h 2241077"/>
              <a:gd name="connsiteX3" fmla="*/ 5221287 w 5221287"/>
              <a:gd name="connsiteY3" fmla="*/ 2241077 h 2241077"/>
              <a:gd name="connsiteX4" fmla="*/ 0 w 5221287"/>
              <a:gd name="connsiteY4" fmla="*/ 2241077 h 2241077"/>
              <a:gd name="connsiteX5" fmla="*/ 310296 w 5221287"/>
              <a:gd name="connsiteY5" fmla="*/ 605868 h 2241077"/>
              <a:gd name="connsiteX6" fmla="*/ 484125 w 5221287"/>
              <a:gd name="connsiteY6" fmla="*/ 166747 h 2241077"/>
              <a:gd name="connsiteX0" fmla="*/ 484125 w 5221287"/>
              <a:gd name="connsiteY0" fmla="*/ 163648 h 2237978"/>
              <a:gd name="connsiteX1" fmla="*/ 873446 w 5221287"/>
              <a:gd name="connsiteY1" fmla="*/ 2475 h 2237978"/>
              <a:gd name="connsiteX2" fmla="*/ 5221287 w 5221287"/>
              <a:gd name="connsiteY2" fmla="*/ 3104 h 2237978"/>
              <a:gd name="connsiteX3" fmla="*/ 5221287 w 5221287"/>
              <a:gd name="connsiteY3" fmla="*/ 2237978 h 2237978"/>
              <a:gd name="connsiteX4" fmla="*/ 0 w 5221287"/>
              <a:gd name="connsiteY4" fmla="*/ 2237978 h 2237978"/>
              <a:gd name="connsiteX5" fmla="*/ 310296 w 5221287"/>
              <a:gd name="connsiteY5" fmla="*/ 602769 h 2237978"/>
              <a:gd name="connsiteX6" fmla="*/ 484125 w 5221287"/>
              <a:gd name="connsiteY6" fmla="*/ 163648 h 2237978"/>
              <a:gd name="connsiteX0" fmla="*/ 484125 w 5221287"/>
              <a:gd name="connsiteY0" fmla="*/ 163648 h 2237978"/>
              <a:gd name="connsiteX1" fmla="*/ 873446 w 5221287"/>
              <a:gd name="connsiteY1" fmla="*/ 2475 h 2237978"/>
              <a:gd name="connsiteX2" fmla="*/ 5221287 w 5221287"/>
              <a:gd name="connsiteY2" fmla="*/ 3104 h 2237978"/>
              <a:gd name="connsiteX3" fmla="*/ 5221287 w 5221287"/>
              <a:gd name="connsiteY3" fmla="*/ 2237978 h 2237978"/>
              <a:gd name="connsiteX4" fmla="*/ 0 w 5221287"/>
              <a:gd name="connsiteY4" fmla="*/ 2237978 h 2237978"/>
              <a:gd name="connsiteX5" fmla="*/ 326199 w 5221287"/>
              <a:gd name="connsiteY5" fmla="*/ 602769 h 2237978"/>
              <a:gd name="connsiteX6" fmla="*/ 484125 w 5221287"/>
              <a:gd name="connsiteY6" fmla="*/ 163648 h 2237978"/>
              <a:gd name="connsiteX0" fmla="*/ 473523 w 5221287"/>
              <a:gd name="connsiteY0" fmla="*/ 165276 h 2246750"/>
              <a:gd name="connsiteX1" fmla="*/ 873446 w 5221287"/>
              <a:gd name="connsiteY1" fmla="*/ 11247 h 2246750"/>
              <a:gd name="connsiteX2" fmla="*/ 5221287 w 5221287"/>
              <a:gd name="connsiteY2" fmla="*/ 11876 h 2246750"/>
              <a:gd name="connsiteX3" fmla="*/ 5221287 w 5221287"/>
              <a:gd name="connsiteY3" fmla="*/ 2246750 h 2246750"/>
              <a:gd name="connsiteX4" fmla="*/ 0 w 5221287"/>
              <a:gd name="connsiteY4" fmla="*/ 2246750 h 2246750"/>
              <a:gd name="connsiteX5" fmla="*/ 326199 w 5221287"/>
              <a:gd name="connsiteY5" fmla="*/ 611541 h 2246750"/>
              <a:gd name="connsiteX6" fmla="*/ 473523 w 5221287"/>
              <a:gd name="connsiteY6" fmla="*/ 165276 h 2246750"/>
              <a:gd name="connsiteX0" fmla="*/ 473523 w 5221287"/>
              <a:gd name="connsiteY0" fmla="*/ 165276 h 2246750"/>
              <a:gd name="connsiteX1" fmla="*/ 873446 w 5221287"/>
              <a:gd name="connsiteY1" fmla="*/ 11247 h 2246750"/>
              <a:gd name="connsiteX2" fmla="*/ 5221287 w 5221287"/>
              <a:gd name="connsiteY2" fmla="*/ 11876 h 2246750"/>
              <a:gd name="connsiteX3" fmla="*/ 5221287 w 5221287"/>
              <a:gd name="connsiteY3" fmla="*/ 2246750 h 2246750"/>
              <a:gd name="connsiteX4" fmla="*/ 0 w 5221287"/>
              <a:gd name="connsiteY4" fmla="*/ 2246750 h 2246750"/>
              <a:gd name="connsiteX5" fmla="*/ 326199 w 5221287"/>
              <a:gd name="connsiteY5" fmla="*/ 611541 h 2246750"/>
              <a:gd name="connsiteX6" fmla="*/ 473523 w 5221287"/>
              <a:gd name="connsiteY6" fmla="*/ 165276 h 2246750"/>
              <a:gd name="connsiteX0" fmla="*/ 473523 w 5221287"/>
              <a:gd name="connsiteY0" fmla="*/ 158929 h 2240403"/>
              <a:gd name="connsiteX1" fmla="*/ 873446 w 5221287"/>
              <a:gd name="connsiteY1" fmla="*/ 4900 h 2240403"/>
              <a:gd name="connsiteX2" fmla="*/ 5221287 w 5221287"/>
              <a:gd name="connsiteY2" fmla="*/ 5529 h 2240403"/>
              <a:gd name="connsiteX3" fmla="*/ 5221287 w 5221287"/>
              <a:gd name="connsiteY3" fmla="*/ 2240403 h 2240403"/>
              <a:gd name="connsiteX4" fmla="*/ 0 w 5221287"/>
              <a:gd name="connsiteY4" fmla="*/ 2240403 h 2240403"/>
              <a:gd name="connsiteX5" fmla="*/ 326199 w 5221287"/>
              <a:gd name="connsiteY5" fmla="*/ 605194 h 2240403"/>
              <a:gd name="connsiteX6" fmla="*/ 473523 w 5221287"/>
              <a:gd name="connsiteY6" fmla="*/ 158929 h 2240403"/>
              <a:gd name="connsiteX0" fmla="*/ 473523 w 5221287"/>
              <a:gd name="connsiteY0" fmla="*/ 154029 h 2235503"/>
              <a:gd name="connsiteX1" fmla="*/ 873446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326199 w 5221287"/>
              <a:gd name="connsiteY5" fmla="*/ 600294 h 2235503"/>
              <a:gd name="connsiteX6" fmla="*/ 473523 w 5221287"/>
              <a:gd name="connsiteY6" fmla="*/ 154029 h 2235503"/>
              <a:gd name="connsiteX0" fmla="*/ 473523 w 5221287"/>
              <a:gd name="connsiteY0" fmla="*/ 154035 h 2235509"/>
              <a:gd name="connsiteX1" fmla="*/ 873446 w 5221287"/>
              <a:gd name="connsiteY1" fmla="*/ 6 h 2235509"/>
              <a:gd name="connsiteX2" fmla="*/ 5221287 w 5221287"/>
              <a:gd name="connsiteY2" fmla="*/ 635 h 2235509"/>
              <a:gd name="connsiteX3" fmla="*/ 5221287 w 5221287"/>
              <a:gd name="connsiteY3" fmla="*/ 2235509 h 2235509"/>
              <a:gd name="connsiteX4" fmla="*/ 0 w 5221287"/>
              <a:gd name="connsiteY4" fmla="*/ 2235509 h 2235509"/>
              <a:gd name="connsiteX5" fmla="*/ 326199 w 5221287"/>
              <a:gd name="connsiteY5" fmla="*/ 600300 h 2235509"/>
              <a:gd name="connsiteX6" fmla="*/ 473523 w 5221287"/>
              <a:gd name="connsiteY6" fmla="*/ 154035 h 2235509"/>
              <a:gd name="connsiteX0" fmla="*/ 473523 w 5221287"/>
              <a:gd name="connsiteY0" fmla="*/ 154034 h 2235508"/>
              <a:gd name="connsiteX1" fmla="*/ 873446 w 5221287"/>
              <a:gd name="connsiteY1" fmla="*/ 5 h 2235508"/>
              <a:gd name="connsiteX2" fmla="*/ 5221287 w 5221287"/>
              <a:gd name="connsiteY2" fmla="*/ 634 h 2235508"/>
              <a:gd name="connsiteX3" fmla="*/ 5221287 w 5221287"/>
              <a:gd name="connsiteY3" fmla="*/ 2235508 h 2235508"/>
              <a:gd name="connsiteX4" fmla="*/ 0 w 5221287"/>
              <a:gd name="connsiteY4" fmla="*/ 2235508 h 2235508"/>
              <a:gd name="connsiteX5" fmla="*/ 326199 w 5221287"/>
              <a:gd name="connsiteY5" fmla="*/ 600299 h 2235508"/>
              <a:gd name="connsiteX6" fmla="*/ 473523 w 5221287"/>
              <a:gd name="connsiteY6" fmla="*/ 154034 h 2235508"/>
              <a:gd name="connsiteX0" fmla="*/ 473523 w 5221287"/>
              <a:gd name="connsiteY0" fmla="*/ 154034 h 2235508"/>
              <a:gd name="connsiteX1" fmla="*/ 873446 w 5221287"/>
              <a:gd name="connsiteY1" fmla="*/ 5 h 2235508"/>
              <a:gd name="connsiteX2" fmla="*/ 5221287 w 5221287"/>
              <a:gd name="connsiteY2" fmla="*/ 634 h 2235508"/>
              <a:gd name="connsiteX3" fmla="*/ 5221287 w 5221287"/>
              <a:gd name="connsiteY3" fmla="*/ 2235508 h 2235508"/>
              <a:gd name="connsiteX4" fmla="*/ 0 w 5221287"/>
              <a:gd name="connsiteY4" fmla="*/ 2235508 h 2235508"/>
              <a:gd name="connsiteX5" fmla="*/ 323549 w 5221287"/>
              <a:gd name="connsiteY5" fmla="*/ 597917 h 2235508"/>
              <a:gd name="connsiteX6" fmla="*/ 473523 w 5221287"/>
              <a:gd name="connsiteY6" fmla="*/ 154034 h 2235508"/>
              <a:gd name="connsiteX0" fmla="*/ 473523 w 5221287"/>
              <a:gd name="connsiteY0" fmla="*/ 154034 h 2235508"/>
              <a:gd name="connsiteX1" fmla="*/ 873446 w 5221287"/>
              <a:gd name="connsiteY1" fmla="*/ 5 h 2235508"/>
              <a:gd name="connsiteX2" fmla="*/ 5221287 w 5221287"/>
              <a:gd name="connsiteY2" fmla="*/ 634 h 2235508"/>
              <a:gd name="connsiteX3" fmla="*/ 5221287 w 5221287"/>
              <a:gd name="connsiteY3" fmla="*/ 2235508 h 2235508"/>
              <a:gd name="connsiteX4" fmla="*/ 0 w 5221287"/>
              <a:gd name="connsiteY4" fmla="*/ 2235508 h 2235508"/>
              <a:gd name="connsiteX5" fmla="*/ 323549 w 5221287"/>
              <a:gd name="connsiteY5" fmla="*/ 597917 h 2235508"/>
              <a:gd name="connsiteX6" fmla="*/ 473523 w 5221287"/>
              <a:gd name="connsiteY6" fmla="*/ 154034 h 223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1287" h="2235508">
                <a:moveTo>
                  <a:pt x="473523" y="154034"/>
                </a:moveTo>
                <a:cubicBezTo>
                  <a:pt x="543967" y="71051"/>
                  <a:pt x="728903" y="-621"/>
                  <a:pt x="873446" y="5"/>
                </a:cubicBezTo>
                <a:lnTo>
                  <a:pt x="5221287" y="634"/>
                </a:lnTo>
                <a:lnTo>
                  <a:pt x="5221287" y="2235508"/>
                </a:lnTo>
                <a:lnTo>
                  <a:pt x="0" y="2235508"/>
                </a:lnTo>
                <a:lnTo>
                  <a:pt x="323549" y="597917"/>
                </a:lnTo>
                <a:cubicBezTo>
                  <a:pt x="388697" y="240562"/>
                  <a:pt x="403079" y="237017"/>
                  <a:pt x="473523" y="15403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txBody>
          <a:bodyPr lIns="756000" tIns="360000"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1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846389"/>
            <a:ext cx="7956000" cy="12336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3312" y="1632569"/>
            <a:ext cx="3823200" cy="4810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93312" y="2101025"/>
            <a:ext cx="3823200" cy="24884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726112" y="1632569"/>
            <a:ext cx="3823200" cy="4810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726112" y="2101025"/>
            <a:ext cx="3823200" cy="24884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593313" y="625723"/>
            <a:ext cx="5299200" cy="20005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0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625723"/>
            <a:ext cx="5299200" cy="20005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00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5328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8ECC9B6-0F3E-6A4C-BC70-03C3391D8EB1}"/>
              </a:ext>
            </a:extLst>
          </p:cNvPr>
          <p:cNvSpPr/>
          <p:nvPr userDrawn="1"/>
        </p:nvSpPr>
        <p:spPr>
          <a:xfrm>
            <a:off x="-119743" y="-54429"/>
            <a:ext cx="9356272" cy="52578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6985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itle,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144001" y="144000"/>
            <a:ext cx="8855999" cy="2378538"/>
          </a:xfrm>
          <a:custGeom>
            <a:avLst/>
            <a:gdLst/>
            <a:ahLst/>
            <a:cxnLst/>
            <a:rect l="l" t="t" r="r" b="b"/>
            <a:pathLst>
              <a:path w="8855999" h="2378538">
                <a:moveTo>
                  <a:pt x="0" y="0"/>
                </a:moveTo>
                <a:lnTo>
                  <a:pt x="8855999" y="0"/>
                </a:lnTo>
                <a:lnTo>
                  <a:pt x="8855999" y="2378538"/>
                </a:lnTo>
                <a:lnTo>
                  <a:pt x="0" y="2378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986870" y="3168992"/>
            <a:ext cx="4574518" cy="142047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2" y="3168992"/>
            <a:ext cx="3186443" cy="1158704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546670" y="1675237"/>
            <a:ext cx="1996324" cy="177375"/>
          </a:xfrm>
          <a:solidFill>
            <a:schemeClr val="accent1"/>
          </a:solidFill>
        </p:spPr>
        <p:txBody>
          <a:bodyPr wrap="none" lIns="162000" tIns="18000" bIns="18000" anchor="ctr" anchorCtr="0">
            <a:noAutofit/>
          </a:bodyPr>
          <a:lstStyle>
            <a:lvl1pPr marL="0" indent="0">
              <a:buNone/>
              <a:defRPr sz="7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6670" y="2203827"/>
            <a:ext cx="4691195" cy="528794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5600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6670" y="2666420"/>
            <a:ext cx="4194000" cy="432768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5600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7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546670" y="1851532"/>
            <a:ext cx="3713441" cy="423998"/>
          </a:xfrm>
          <a:solidFill>
            <a:schemeClr val="bg1"/>
          </a:solidFill>
        </p:spPr>
        <p:txBody>
          <a:bodyPr wrap="none" lIns="144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11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, Title,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144001" y="144000"/>
            <a:ext cx="8855999" cy="2378538"/>
          </a:xfrm>
          <a:custGeom>
            <a:avLst/>
            <a:gdLst/>
            <a:ahLst/>
            <a:cxnLst/>
            <a:rect l="l" t="t" r="r" b="b"/>
            <a:pathLst>
              <a:path w="8855999" h="2378538">
                <a:moveTo>
                  <a:pt x="0" y="0"/>
                </a:moveTo>
                <a:lnTo>
                  <a:pt x="8855999" y="0"/>
                </a:lnTo>
                <a:lnTo>
                  <a:pt x="8855999" y="2378538"/>
                </a:lnTo>
                <a:lnTo>
                  <a:pt x="0" y="2378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986870" y="3168992"/>
            <a:ext cx="4574518" cy="142047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546670" y="1675237"/>
            <a:ext cx="1996324" cy="177375"/>
          </a:xfrm>
          <a:solidFill>
            <a:schemeClr val="accent1"/>
          </a:solidFill>
        </p:spPr>
        <p:txBody>
          <a:bodyPr wrap="none" lIns="162000" tIns="18000" bIns="18000" anchor="ctr" anchorCtr="0">
            <a:noAutofit/>
          </a:bodyPr>
          <a:lstStyle>
            <a:lvl1pPr marL="0" indent="0">
              <a:buNone/>
              <a:defRPr sz="7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6670" y="2203827"/>
            <a:ext cx="4691195" cy="528794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5600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6670" y="2666420"/>
            <a:ext cx="4194000" cy="432768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5600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7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546670" y="1851532"/>
            <a:ext cx="3713441" cy="423998"/>
          </a:xfrm>
          <a:solidFill>
            <a:schemeClr val="bg1"/>
          </a:solidFill>
        </p:spPr>
        <p:txBody>
          <a:bodyPr wrap="none" lIns="144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9C27EC-FF5F-0842-8F61-F51BD0D3E6EE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451190" y="3168992"/>
            <a:ext cx="4574518" cy="142047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0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nd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144001" y="143999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2998779"/>
                </a:lnTo>
                <a:lnTo>
                  <a:pt x="2923050" y="4563524"/>
                </a:lnTo>
                <a:lnTo>
                  <a:pt x="2923050" y="4855500"/>
                </a:lnTo>
                <a:lnTo>
                  <a:pt x="1984297" y="4855500"/>
                </a:lnTo>
                <a:lnTo>
                  <a:pt x="926726" y="4855500"/>
                </a:lnTo>
                <a:lnTo>
                  <a:pt x="0" y="4855500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1" y="713309"/>
            <a:ext cx="2332800" cy="1262073"/>
          </a:xfrm>
        </p:spPr>
        <p:txBody>
          <a:bodyPr wrap="square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2" y="2750182"/>
            <a:ext cx="2332800" cy="115870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04821" y="2736220"/>
            <a:ext cx="1929600" cy="51013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 bwMode="gray">
          <a:xfrm>
            <a:off x="3204821" y="3231812"/>
            <a:ext cx="1929600" cy="1357651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  <a:lvl2pPr marL="180975" indent="0" algn="ctr">
              <a:buFontTx/>
              <a:buNone/>
              <a:defRPr sz="1400"/>
            </a:lvl2pPr>
            <a:lvl3pPr marL="355600" indent="0" algn="ctr">
              <a:buFontTx/>
              <a:buNone/>
              <a:defRPr sz="1400"/>
            </a:lvl3pPr>
            <a:lvl4pPr marL="538163" indent="0" algn="ctr">
              <a:buFontTx/>
              <a:buNone/>
              <a:defRPr sz="1400"/>
            </a:lvl4pPr>
            <a:lvl5pPr algn="ctr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5138173" y="2736220"/>
            <a:ext cx="1929600" cy="51013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138173" y="3231812"/>
            <a:ext cx="1929600" cy="1357651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  <a:lvl2pPr marL="180975" indent="0" algn="ctr">
              <a:buFontTx/>
              <a:buNone/>
              <a:defRPr sz="1400"/>
            </a:lvl2pPr>
            <a:lvl3pPr marL="355600" indent="0" algn="ctr">
              <a:buFontTx/>
              <a:buNone/>
              <a:defRPr sz="1400"/>
            </a:lvl3pPr>
            <a:lvl4pPr marL="538163" indent="0" algn="ctr">
              <a:buFontTx/>
              <a:buNone/>
              <a:defRPr sz="1400"/>
            </a:lvl4pPr>
            <a:lvl5pPr algn="ctr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7071525" y="2736220"/>
            <a:ext cx="1929600" cy="51013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5"/>
          </p:nvPr>
        </p:nvSpPr>
        <p:spPr bwMode="gray">
          <a:xfrm>
            <a:off x="7071525" y="3231812"/>
            <a:ext cx="1929600" cy="1357651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  <a:lvl2pPr marL="180975" indent="0" algn="ctr">
              <a:buFontTx/>
              <a:buNone/>
              <a:defRPr sz="1400"/>
            </a:lvl2pPr>
            <a:lvl3pPr marL="355600" indent="0" algn="ctr">
              <a:buFontTx/>
              <a:buNone/>
              <a:defRPr sz="1400"/>
            </a:lvl3pPr>
            <a:lvl4pPr marL="538163" indent="0" algn="ctr">
              <a:buFontTx/>
              <a:buNone/>
              <a:defRPr sz="1400"/>
            </a:lvl4pPr>
            <a:lvl5pPr algn="ctr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489429" y="2242845"/>
            <a:ext cx="1360384" cy="523220"/>
          </a:xfrm>
        </p:spPr>
        <p:txBody>
          <a:bodyPr wrap="square">
            <a:sp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000</a:t>
            </a:r>
            <a:endParaRPr lang="nl-NL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22781" y="2242845"/>
            <a:ext cx="1360384" cy="523220"/>
          </a:xfrm>
        </p:spPr>
        <p:txBody>
          <a:bodyPr wrap="square">
            <a:sp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000</a:t>
            </a:r>
            <a:endParaRPr lang="nl-NL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356133" y="2242845"/>
            <a:ext cx="1360384" cy="523220"/>
          </a:xfrm>
        </p:spPr>
        <p:txBody>
          <a:bodyPr wrap="square">
            <a:sp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5pPr marL="2857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000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 bwMode="gray">
          <a:xfrm>
            <a:off x="8034156" y="4707523"/>
            <a:ext cx="1109843" cy="435976"/>
            <a:chOff x="7385002" y="4452519"/>
            <a:chExt cx="1758997" cy="690980"/>
          </a:xfrm>
        </p:grpSpPr>
        <p:sp>
          <p:nvSpPr>
            <p:cNvPr id="22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" name="Picture 22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24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1675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gray">
          <a:xfrm>
            <a:off x="732915" y="839409"/>
            <a:ext cx="7956000" cy="834716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55662" y="1598613"/>
            <a:ext cx="1943884" cy="1942306"/>
          </a:xfrm>
          <a:solidFill>
            <a:schemeClr val="tx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5" indent="0" algn="ctr">
              <a:buFontTx/>
              <a:buNone/>
              <a:defRPr/>
            </a:lvl2pPr>
            <a:lvl3pPr marL="355600" indent="0" algn="ctr">
              <a:buFontTx/>
              <a:buNone/>
              <a:defRPr/>
            </a:lvl3pPr>
            <a:lvl4pPr marL="538163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920624" y="1598613"/>
            <a:ext cx="1943884" cy="1942306"/>
          </a:xfrm>
          <a:solidFill>
            <a:schemeClr val="accent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5" indent="0" algn="ctr">
              <a:buFontTx/>
              <a:buNone/>
              <a:defRPr/>
            </a:lvl2pPr>
            <a:lvl3pPr marL="355600" indent="0" algn="ctr">
              <a:buFontTx/>
              <a:buNone/>
              <a:defRPr/>
            </a:lvl3pPr>
            <a:lvl4pPr marL="538163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978606" y="1598613"/>
            <a:ext cx="1943884" cy="1942306"/>
          </a:xfrm>
          <a:solidFill>
            <a:schemeClr val="tx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5" indent="0" algn="ctr">
              <a:buFontTx/>
              <a:buNone/>
              <a:defRPr/>
            </a:lvl2pPr>
            <a:lvl3pPr marL="355600" indent="0" algn="ctr">
              <a:buFontTx/>
              <a:buNone/>
              <a:defRPr/>
            </a:lvl3pPr>
            <a:lvl4pPr marL="538163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056116" y="1598613"/>
            <a:ext cx="1943884" cy="1942306"/>
          </a:xfrm>
          <a:solidFill>
            <a:schemeClr val="accent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5" indent="0" algn="ctr">
              <a:buFontTx/>
              <a:buNone/>
              <a:defRPr/>
            </a:lvl2pPr>
            <a:lvl3pPr marL="355600" indent="0" algn="ctr">
              <a:buFontTx/>
              <a:buNone/>
              <a:defRPr/>
            </a:lvl3pPr>
            <a:lvl4pPr marL="538163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294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144001" y="143999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2998779"/>
                </a:lnTo>
                <a:lnTo>
                  <a:pt x="2923050" y="4563524"/>
                </a:lnTo>
                <a:lnTo>
                  <a:pt x="2923050" y="4855500"/>
                </a:lnTo>
                <a:lnTo>
                  <a:pt x="1984297" y="4855500"/>
                </a:lnTo>
                <a:lnTo>
                  <a:pt x="926726" y="4855500"/>
                </a:lnTo>
                <a:lnTo>
                  <a:pt x="0" y="4855500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713309"/>
            <a:ext cx="2332515" cy="1262073"/>
          </a:xfrm>
        </p:spPr>
        <p:txBody>
          <a:bodyPr wrap="square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2" y="2750182"/>
            <a:ext cx="2331372" cy="115870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gray">
          <a:xfrm>
            <a:off x="3539030" y="1102863"/>
            <a:ext cx="5228042" cy="348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grpSp>
        <p:nvGrpSpPr>
          <p:cNvPr id="11" name="Group 10"/>
          <p:cNvGrpSpPr/>
          <p:nvPr userDrawn="1"/>
        </p:nvGrpSpPr>
        <p:grpSpPr bwMode="gray">
          <a:xfrm>
            <a:off x="8034156" y="4707523"/>
            <a:ext cx="1109843" cy="435976"/>
            <a:chOff x="7385002" y="4452519"/>
            <a:chExt cx="1758997" cy="690980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13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15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740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build="p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/>
          <p:nvPr userDrawn="1"/>
        </p:nvSpPr>
        <p:spPr>
          <a:xfrm>
            <a:off x="144002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0"/>
          </p:nvPr>
        </p:nvSpPr>
        <p:spPr>
          <a:xfrm>
            <a:off x="144003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9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blauw_vla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8607425" cy="453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7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571876"/>
            <a:ext cx="3000375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338705"/>
            <a:ext cx="7772400" cy="589529"/>
          </a:xfrm>
        </p:spPr>
        <p:txBody>
          <a:bodyPr>
            <a:normAutofit/>
          </a:bodyPr>
          <a:lstStyle>
            <a:lvl1pPr algn="l">
              <a:defRPr sz="3375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49360" y="1154006"/>
            <a:ext cx="6400800" cy="1314450"/>
          </a:xfrm>
        </p:spPr>
        <p:txBody>
          <a:bodyPr>
            <a:normAutofit/>
          </a:bodyPr>
          <a:lstStyle>
            <a:lvl1pPr marL="0" indent="0" algn="l">
              <a:buNone/>
              <a:defRPr sz="1350" b="0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ondertitelstijl van het model te bewerken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1217612" y="4772026"/>
            <a:ext cx="3086100" cy="273844"/>
          </a:xfrm>
        </p:spPr>
        <p:txBody>
          <a:bodyPr/>
          <a:lstStyle>
            <a:lvl1pPr algn="l"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5E09F2-CE8A-4760-8D78-B01C4261C333}" type="slidenum">
              <a:rPr lang="nl-NL" altLang="nl-NL" smtClean="0"/>
              <a:pPr>
                <a:defRPr/>
              </a:pPr>
              <a:t>‹#›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405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8229600" cy="3584972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8" name="Afbeelding 6" descr="logo_blau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6" y="4667250"/>
            <a:ext cx="1882775" cy="2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457201" y="4767264"/>
            <a:ext cx="569913" cy="273844"/>
          </a:xfrm>
        </p:spPr>
        <p:txBody>
          <a:bodyPr/>
          <a:lstStyle>
            <a:lvl1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5E09F2-CE8A-4760-8D78-B01C4261C333}" type="slidenum">
              <a:rPr lang="nl-NL" altLang="nl-NL" smtClean="0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17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1217612" y="4772026"/>
            <a:ext cx="3086100" cy="273844"/>
          </a:xfrm>
        </p:spPr>
        <p:txBody>
          <a:bodyPr/>
          <a:lstStyle>
            <a:lvl1pPr algn="l"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Masterclass RI&amp;E "Van actiehouder- naar eigenaarschap</a:t>
            </a:r>
          </a:p>
        </p:txBody>
      </p:sp>
    </p:spTree>
    <p:extLst>
      <p:ext uri="{BB962C8B-B14F-4D97-AF65-F5344CB8AC3E}">
        <p14:creationId xmlns:p14="http://schemas.microsoft.com/office/powerpoint/2010/main" val="27661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" y="1535986"/>
            <a:ext cx="5493379" cy="682682"/>
          </a:xfrm>
          <a:solidFill>
            <a:schemeClr val="tx1"/>
          </a:solidFill>
        </p:spPr>
        <p:txBody>
          <a:bodyPr wrap="none" lIns="414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4200" b="1" cap="all" spc="-30" baseline="0">
                <a:solidFill>
                  <a:schemeClr val="bg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7385003" y="4452520"/>
            <a:ext cx="1758997" cy="690980"/>
          </a:xfrm>
          <a:custGeom>
            <a:avLst/>
            <a:gdLst/>
            <a:ahLst/>
            <a:cxnLst/>
            <a:rect l="l" t="t" r="r" b="b"/>
            <a:pathLst>
              <a:path w="4775790" h="1818330">
                <a:moveTo>
                  <a:pt x="1211734" y="2"/>
                </a:moveTo>
                <a:cubicBezTo>
                  <a:pt x="1581436" y="2"/>
                  <a:pt x="3609373" y="2"/>
                  <a:pt x="4775790" y="2"/>
                </a:cubicBezTo>
                <a:lnTo>
                  <a:pt x="4775790" y="1818330"/>
                </a:lnTo>
                <a:lnTo>
                  <a:pt x="0" y="1818330"/>
                </a:ln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3772" y="2830888"/>
            <a:ext cx="4500455" cy="13144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85148" y="4692121"/>
            <a:ext cx="1228507" cy="230931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-1" y="2156868"/>
            <a:ext cx="5090400" cy="570187"/>
          </a:xfrm>
          <a:solidFill>
            <a:schemeClr val="tx1"/>
          </a:solidFill>
        </p:spPr>
        <p:txBody>
          <a:bodyPr wrap="none" lIns="414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4200" b="1" cap="all" spc="-30" baseline="0">
                <a:solidFill>
                  <a:schemeClr val="bg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1033063"/>
            <a:ext cx="5090400" cy="586332"/>
          </a:xfrm>
          <a:solidFill>
            <a:schemeClr val="tx1"/>
          </a:solidFill>
        </p:spPr>
        <p:txBody>
          <a:bodyPr wrap="none" lIns="414000" tIns="18000" rIns="72000" bIns="0" anchor="t" anchorCtr="0">
            <a:noAutofit/>
          </a:bodyPr>
          <a:lstStyle>
            <a:lvl1pPr>
              <a:lnSpc>
                <a:spcPct val="100000"/>
              </a:lnSpc>
              <a:defRPr sz="42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5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gray">
          <a:xfrm>
            <a:off x="732915" y="839409"/>
            <a:ext cx="7956000" cy="924548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55663" y="1598613"/>
            <a:ext cx="1943884" cy="1942306"/>
          </a:xfrm>
          <a:solidFill>
            <a:schemeClr val="tx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1" indent="0" algn="ctr">
              <a:buFontTx/>
              <a:buNone/>
              <a:defRPr/>
            </a:lvl2pPr>
            <a:lvl3pPr marL="355591" indent="0" algn="ctr">
              <a:buFontTx/>
              <a:buNone/>
              <a:defRPr/>
            </a:lvl3pPr>
            <a:lvl4pPr marL="538150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920625" y="1598613"/>
            <a:ext cx="1943884" cy="1942306"/>
          </a:xfrm>
          <a:solidFill>
            <a:schemeClr val="accent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1" indent="0" algn="ctr">
              <a:buFontTx/>
              <a:buNone/>
              <a:defRPr/>
            </a:lvl2pPr>
            <a:lvl3pPr marL="355591" indent="0" algn="ctr">
              <a:buFontTx/>
              <a:buNone/>
              <a:defRPr/>
            </a:lvl3pPr>
            <a:lvl4pPr marL="538150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978606" y="1598613"/>
            <a:ext cx="1943884" cy="1942306"/>
          </a:xfrm>
          <a:solidFill>
            <a:schemeClr val="tx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1" indent="0" algn="ctr">
              <a:buFontTx/>
              <a:buNone/>
              <a:defRPr/>
            </a:lvl2pPr>
            <a:lvl3pPr marL="355591" indent="0" algn="ctr">
              <a:buFontTx/>
              <a:buNone/>
              <a:defRPr/>
            </a:lvl3pPr>
            <a:lvl4pPr marL="538150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056117" y="1598613"/>
            <a:ext cx="1943884" cy="1942306"/>
          </a:xfrm>
          <a:solidFill>
            <a:schemeClr val="accent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1" indent="0" algn="ctr">
              <a:buFontTx/>
              <a:buNone/>
              <a:defRPr/>
            </a:lvl2pPr>
            <a:lvl3pPr marL="355591" indent="0" algn="ctr">
              <a:buFontTx/>
              <a:buNone/>
              <a:defRPr/>
            </a:lvl3pPr>
            <a:lvl4pPr marL="538150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2239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903880" y="1598613"/>
            <a:ext cx="6096121" cy="230159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362597" y="2249400"/>
            <a:ext cx="4320715" cy="1233695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18438" y="3148049"/>
            <a:ext cx="4319937" cy="677108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0971" indent="0">
              <a:buFont typeface="Arial" panose="020B0604020202020204" pitchFamily="34" charset="0"/>
              <a:buNone/>
              <a:defRPr sz="1800"/>
            </a:lvl2pPr>
            <a:lvl3pPr marL="355591" indent="0">
              <a:buNone/>
              <a:defRPr sz="1800"/>
            </a:lvl3pPr>
            <a:lvl4pPr marL="538150" indent="0">
              <a:buNone/>
              <a:defRPr sz="1800"/>
            </a:lvl4pPr>
            <a:lvl5pPr marL="0" indent="0"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 bwMode="gray">
          <a:xfrm>
            <a:off x="858839" y="851859"/>
            <a:ext cx="3336925" cy="21209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7334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7957374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6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44002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12" y="1432720"/>
            <a:ext cx="7956000" cy="1233695"/>
          </a:xfrm>
        </p:spPr>
        <p:txBody>
          <a:bodyPr/>
          <a:lstStyle>
            <a:lvl1pPr>
              <a:defRPr sz="6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313" y="2338353"/>
            <a:ext cx="7957374" cy="2160371"/>
          </a:xfrm>
        </p:spPr>
        <p:txBody>
          <a:bodyPr/>
          <a:lstStyle>
            <a:lvl1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718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3663951" y="144000"/>
            <a:ext cx="5336050" cy="4855500"/>
          </a:xfrm>
          <a:custGeom>
            <a:avLst/>
            <a:gdLst/>
            <a:ahLst/>
            <a:cxnLst/>
            <a:rect l="l" t="t" r="r" b="b"/>
            <a:pathLst>
              <a:path w="5336050" h="4855500">
                <a:moveTo>
                  <a:pt x="0" y="0"/>
                </a:moveTo>
                <a:lnTo>
                  <a:pt x="5336050" y="0"/>
                </a:lnTo>
                <a:lnTo>
                  <a:pt x="5336050" y="4563524"/>
                </a:lnTo>
                <a:cubicBezTo>
                  <a:pt x="5067268" y="4563524"/>
                  <a:pt x="4723887" y="4563524"/>
                  <a:pt x="4651800" y="4563524"/>
                </a:cubicBezTo>
                <a:cubicBezTo>
                  <a:pt x="4529841" y="4563524"/>
                  <a:pt x="4485652" y="4562915"/>
                  <a:pt x="4455604" y="4608557"/>
                </a:cubicBezTo>
                <a:cubicBezTo>
                  <a:pt x="4441464" y="4630465"/>
                  <a:pt x="4442642" y="4633508"/>
                  <a:pt x="4424967" y="4714446"/>
                </a:cubicBezTo>
                <a:cubicBezTo>
                  <a:pt x="4420070" y="4736703"/>
                  <a:pt x="4409700" y="4790027"/>
                  <a:pt x="4397297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2840922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591804"/>
            <a:ext cx="28404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93313" y="1118911"/>
            <a:ext cx="4195073" cy="528794"/>
          </a:xfrm>
          <a:solidFill>
            <a:schemeClr val="bg1"/>
          </a:solidFill>
        </p:spPr>
        <p:txBody>
          <a:bodyPr wrap="none" lIns="90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3312" y="1577516"/>
            <a:ext cx="3699482" cy="432768"/>
          </a:xfrm>
          <a:solidFill>
            <a:schemeClr val="bg1"/>
          </a:solidFill>
        </p:spPr>
        <p:txBody>
          <a:bodyPr wrap="none" lIns="90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4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593313" y="776590"/>
            <a:ext cx="3608740" cy="423998"/>
          </a:xfrm>
          <a:solidFill>
            <a:schemeClr val="bg1"/>
          </a:solidFill>
        </p:spPr>
        <p:txBody>
          <a:bodyPr wrap="none" lIns="90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3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903879" y="1598613"/>
            <a:ext cx="6096121" cy="230159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362596" y="2249399"/>
            <a:ext cx="4320715" cy="1233695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18437" y="3148049"/>
            <a:ext cx="4319937" cy="584775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0975" indent="0">
              <a:buFont typeface="Arial" panose="020B0604020202020204" pitchFamily="34" charset="0"/>
              <a:buNone/>
              <a:defRPr sz="1800"/>
            </a:lvl2pPr>
            <a:lvl3pPr marL="355600" indent="0">
              <a:buNone/>
              <a:defRPr sz="1800"/>
            </a:lvl3pPr>
            <a:lvl4pPr marL="538163" indent="0">
              <a:buNone/>
              <a:defRPr sz="1800"/>
            </a:lvl4pPr>
            <a:lvl5pPr marL="0" indent="0"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 bwMode="gray">
          <a:xfrm>
            <a:off x="858838" y="851858"/>
            <a:ext cx="3336925" cy="21209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485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002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30" y="1389051"/>
            <a:ext cx="4927008" cy="2671745"/>
          </a:xfrm>
        </p:spPr>
        <p:txBody>
          <a:bodyPr wrap="square" anchor="b">
            <a:noAutofit/>
          </a:bodyPr>
          <a:lstStyle>
            <a:lvl1pPr algn="r">
              <a:lnSpc>
                <a:spcPct val="70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2558" y="3942135"/>
            <a:ext cx="4928400" cy="416011"/>
          </a:xfrm>
        </p:spPr>
        <p:txBody>
          <a:bodyPr>
            <a:sp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41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6076950" y="144000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4563524"/>
                </a:lnTo>
                <a:cubicBezTo>
                  <a:pt x="2654268" y="4563524"/>
                  <a:pt x="2310887" y="4563524"/>
                  <a:pt x="2238800" y="4563524"/>
                </a:cubicBezTo>
                <a:cubicBezTo>
                  <a:pt x="2116841" y="4563524"/>
                  <a:pt x="2072652" y="4562915"/>
                  <a:pt x="2042604" y="4608557"/>
                </a:cubicBezTo>
                <a:cubicBezTo>
                  <a:pt x="2028464" y="4630465"/>
                  <a:pt x="2029642" y="4633508"/>
                  <a:pt x="2011967" y="4714446"/>
                </a:cubicBezTo>
                <a:cubicBezTo>
                  <a:pt x="2007070" y="4736703"/>
                  <a:pt x="1996700" y="4790027"/>
                  <a:pt x="1984297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846390"/>
            <a:ext cx="5297937" cy="12336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5299200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7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6076950" y="144000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4563524"/>
                </a:lnTo>
                <a:cubicBezTo>
                  <a:pt x="2654268" y="4563524"/>
                  <a:pt x="2310887" y="4563524"/>
                  <a:pt x="2238800" y="4563524"/>
                </a:cubicBezTo>
                <a:cubicBezTo>
                  <a:pt x="2116841" y="4563524"/>
                  <a:pt x="2072652" y="4562915"/>
                  <a:pt x="2042604" y="4608557"/>
                </a:cubicBezTo>
                <a:cubicBezTo>
                  <a:pt x="2028464" y="4630465"/>
                  <a:pt x="2029642" y="4633508"/>
                  <a:pt x="2011967" y="4714446"/>
                </a:cubicBezTo>
                <a:cubicBezTo>
                  <a:pt x="2007070" y="4736703"/>
                  <a:pt x="1996700" y="4790027"/>
                  <a:pt x="1984297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846390"/>
            <a:ext cx="5297937" cy="12336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5299200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 bwMode="gray">
          <a:xfrm>
            <a:off x="6327214" y="335316"/>
            <a:ext cx="2422525" cy="21383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4"/>
          </p:nvPr>
        </p:nvSpPr>
        <p:spPr bwMode="gray">
          <a:xfrm>
            <a:off x="6327214" y="2361996"/>
            <a:ext cx="2422525" cy="213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618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144001" y="144000"/>
            <a:ext cx="4858212" cy="4855500"/>
          </a:xfrm>
          <a:custGeom>
            <a:avLst/>
            <a:gdLst/>
            <a:ahLst/>
            <a:cxnLst/>
            <a:rect l="l" t="t" r="r" b="b"/>
            <a:pathLst>
              <a:path w="4858212" h="4855500">
                <a:moveTo>
                  <a:pt x="0" y="0"/>
                </a:moveTo>
                <a:lnTo>
                  <a:pt x="4858212" y="0"/>
                </a:lnTo>
                <a:lnTo>
                  <a:pt x="4858212" y="4855500"/>
                </a:ln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339817" y="846390"/>
            <a:ext cx="3524978" cy="12336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339817" y="2101026"/>
            <a:ext cx="3525143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 bwMode="gray">
          <a:xfrm>
            <a:off x="1" y="3775823"/>
            <a:ext cx="3043347" cy="928977"/>
          </a:xfrm>
          <a:custGeom>
            <a:avLst/>
            <a:gdLst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3043347 w 3043347"/>
              <a:gd name="connsiteY2" fmla="*/ 928800 h 928800"/>
              <a:gd name="connsiteX3" fmla="*/ 0 w 3043347"/>
              <a:gd name="connsiteY3" fmla="*/ 928800 h 928800"/>
              <a:gd name="connsiteX4" fmla="*/ 0 w 3043347"/>
              <a:gd name="connsiteY4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3043347 w 3043347"/>
              <a:gd name="connsiteY2" fmla="*/ 928800 h 928800"/>
              <a:gd name="connsiteX3" fmla="*/ 2722260 w 3043347"/>
              <a:gd name="connsiteY3" fmla="*/ 921820 h 928800"/>
              <a:gd name="connsiteX4" fmla="*/ 0 w 3043347"/>
              <a:gd name="connsiteY4" fmla="*/ 928800 h 928800"/>
              <a:gd name="connsiteX5" fmla="*/ 0 w 3043347"/>
              <a:gd name="connsiteY5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3036366 w 3043347"/>
              <a:gd name="connsiteY2" fmla="*/ 810137 h 928800"/>
              <a:gd name="connsiteX3" fmla="*/ 3043347 w 3043347"/>
              <a:gd name="connsiteY3" fmla="*/ 928800 h 928800"/>
              <a:gd name="connsiteX4" fmla="*/ 2722260 w 3043347"/>
              <a:gd name="connsiteY4" fmla="*/ 921820 h 928800"/>
              <a:gd name="connsiteX5" fmla="*/ 0 w 3043347"/>
              <a:gd name="connsiteY5" fmla="*/ 928800 h 928800"/>
              <a:gd name="connsiteX6" fmla="*/ 0 w 3043347"/>
              <a:gd name="connsiteY6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2896763 w 3043347"/>
              <a:gd name="connsiteY2" fmla="*/ 810137 h 928800"/>
              <a:gd name="connsiteX3" fmla="*/ 3043347 w 3043347"/>
              <a:gd name="connsiteY3" fmla="*/ 928800 h 928800"/>
              <a:gd name="connsiteX4" fmla="*/ 2722260 w 3043347"/>
              <a:gd name="connsiteY4" fmla="*/ 921820 h 928800"/>
              <a:gd name="connsiteX5" fmla="*/ 0 w 3043347"/>
              <a:gd name="connsiteY5" fmla="*/ 928800 h 928800"/>
              <a:gd name="connsiteX6" fmla="*/ 0 w 3043347"/>
              <a:gd name="connsiteY6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2896763 w 3043347"/>
              <a:gd name="connsiteY2" fmla="*/ 810137 h 928800"/>
              <a:gd name="connsiteX3" fmla="*/ 2722260 w 3043347"/>
              <a:gd name="connsiteY3" fmla="*/ 921820 h 928800"/>
              <a:gd name="connsiteX4" fmla="*/ 0 w 3043347"/>
              <a:gd name="connsiteY4" fmla="*/ 928800 h 928800"/>
              <a:gd name="connsiteX5" fmla="*/ 0 w 3043347"/>
              <a:gd name="connsiteY5" fmla="*/ 0 h 928800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15116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69884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69884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69884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41309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28964"/>
              <a:gd name="connsiteX1" fmla="*/ 3043347 w 3043347"/>
              <a:gd name="connsiteY1" fmla="*/ 0 h 928964"/>
              <a:gd name="connsiteX2" fmla="*/ 2896763 w 3043347"/>
              <a:gd name="connsiteY2" fmla="*/ 810137 h 928964"/>
              <a:gd name="connsiteX3" fmla="*/ 2734166 w 3043347"/>
              <a:gd name="connsiteY3" fmla="*/ 928964 h 928964"/>
              <a:gd name="connsiteX4" fmla="*/ 0 w 3043347"/>
              <a:gd name="connsiteY4" fmla="*/ 928800 h 928964"/>
              <a:gd name="connsiteX5" fmla="*/ 0 w 3043347"/>
              <a:gd name="connsiteY5" fmla="*/ 0 h 928964"/>
              <a:gd name="connsiteX0" fmla="*/ 0 w 3043347"/>
              <a:gd name="connsiteY0" fmla="*/ 0 h 928964"/>
              <a:gd name="connsiteX1" fmla="*/ 3043347 w 3043347"/>
              <a:gd name="connsiteY1" fmla="*/ 0 h 928964"/>
              <a:gd name="connsiteX2" fmla="*/ 2896763 w 3043347"/>
              <a:gd name="connsiteY2" fmla="*/ 810137 h 928964"/>
              <a:gd name="connsiteX3" fmla="*/ 2734166 w 3043347"/>
              <a:gd name="connsiteY3" fmla="*/ 928964 h 928964"/>
              <a:gd name="connsiteX4" fmla="*/ 0 w 3043347"/>
              <a:gd name="connsiteY4" fmla="*/ 928800 h 928964"/>
              <a:gd name="connsiteX5" fmla="*/ 0 w 3043347"/>
              <a:gd name="connsiteY5" fmla="*/ 0 h 928964"/>
              <a:gd name="connsiteX0" fmla="*/ 0 w 3043347"/>
              <a:gd name="connsiteY0" fmla="*/ 0 h 928964"/>
              <a:gd name="connsiteX1" fmla="*/ 3043347 w 3043347"/>
              <a:gd name="connsiteY1" fmla="*/ 0 h 928964"/>
              <a:gd name="connsiteX2" fmla="*/ 2896763 w 3043347"/>
              <a:gd name="connsiteY2" fmla="*/ 810137 h 928964"/>
              <a:gd name="connsiteX3" fmla="*/ 2734166 w 3043347"/>
              <a:gd name="connsiteY3" fmla="*/ 928964 h 928964"/>
              <a:gd name="connsiteX4" fmla="*/ 0 w 3043347"/>
              <a:gd name="connsiteY4" fmla="*/ 928800 h 928964"/>
              <a:gd name="connsiteX5" fmla="*/ 0 w 3043347"/>
              <a:gd name="connsiteY5" fmla="*/ 0 h 928964"/>
              <a:gd name="connsiteX0" fmla="*/ 0 w 3043347"/>
              <a:gd name="connsiteY0" fmla="*/ 0 h 934201"/>
              <a:gd name="connsiteX1" fmla="*/ 3043347 w 3043347"/>
              <a:gd name="connsiteY1" fmla="*/ 0 h 934201"/>
              <a:gd name="connsiteX2" fmla="*/ 2896763 w 3043347"/>
              <a:gd name="connsiteY2" fmla="*/ 810137 h 934201"/>
              <a:gd name="connsiteX3" fmla="*/ 2734166 w 3043347"/>
              <a:gd name="connsiteY3" fmla="*/ 928964 h 934201"/>
              <a:gd name="connsiteX4" fmla="*/ 0 w 3043347"/>
              <a:gd name="connsiteY4" fmla="*/ 928800 h 934201"/>
              <a:gd name="connsiteX5" fmla="*/ 0 w 3043347"/>
              <a:gd name="connsiteY5" fmla="*/ 0 h 934201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234483"/>
              <a:gd name="connsiteY0" fmla="*/ 0 h 932085"/>
              <a:gd name="connsiteX1" fmla="*/ 3043347 w 3234483"/>
              <a:gd name="connsiteY1" fmla="*/ 0 h 932085"/>
              <a:gd name="connsiteX2" fmla="*/ 2896763 w 3234483"/>
              <a:gd name="connsiteY2" fmla="*/ 810137 h 932085"/>
              <a:gd name="connsiteX3" fmla="*/ 2734166 w 3234483"/>
              <a:gd name="connsiteY3" fmla="*/ 928964 h 932085"/>
              <a:gd name="connsiteX4" fmla="*/ 0 w 3234483"/>
              <a:gd name="connsiteY4" fmla="*/ 928800 h 932085"/>
              <a:gd name="connsiteX5" fmla="*/ 0 w 3234483"/>
              <a:gd name="connsiteY5" fmla="*/ 0 h 932085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043347"/>
              <a:gd name="connsiteY0" fmla="*/ 0 h 938605"/>
              <a:gd name="connsiteX1" fmla="*/ 3043347 w 3043347"/>
              <a:gd name="connsiteY1" fmla="*/ 0 h 938605"/>
              <a:gd name="connsiteX2" fmla="*/ 2896763 w 3043347"/>
              <a:gd name="connsiteY2" fmla="*/ 798231 h 938605"/>
              <a:gd name="connsiteX3" fmla="*/ 2734166 w 3043347"/>
              <a:gd name="connsiteY3" fmla="*/ 928964 h 938605"/>
              <a:gd name="connsiteX4" fmla="*/ 0 w 3043347"/>
              <a:gd name="connsiteY4" fmla="*/ 928800 h 938605"/>
              <a:gd name="connsiteX5" fmla="*/ 0 w 3043347"/>
              <a:gd name="connsiteY5" fmla="*/ 0 h 938605"/>
              <a:gd name="connsiteX0" fmla="*/ 0 w 3043347"/>
              <a:gd name="connsiteY0" fmla="*/ 0 h 938605"/>
              <a:gd name="connsiteX1" fmla="*/ 3043347 w 3043347"/>
              <a:gd name="connsiteY1" fmla="*/ 0 h 938605"/>
              <a:gd name="connsiteX2" fmla="*/ 2896763 w 3043347"/>
              <a:gd name="connsiteY2" fmla="*/ 798231 h 938605"/>
              <a:gd name="connsiteX3" fmla="*/ 2734166 w 3043347"/>
              <a:gd name="connsiteY3" fmla="*/ 928964 h 938605"/>
              <a:gd name="connsiteX4" fmla="*/ 0 w 3043347"/>
              <a:gd name="connsiteY4" fmla="*/ 928800 h 938605"/>
              <a:gd name="connsiteX5" fmla="*/ 0 w 3043347"/>
              <a:gd name="connsiteY5" fmla="*/ 0 h 938605"/>
              <a:gd name="connsiteX0" fmla="*/ 0 w 3043347"/>
              <a:gd name="connsiteY0" fmla="*/ 0 h 938605"/>
              <a:gd name="connsiteX1" fmla="*/ 3043347 w 3043347"/>
              <a:gd name="connsiteY1" fmla="*/ 0 h 938605"/>
              <a:gd name="connsiteX2" fmla="*/ 2896763 w 3043347"/>
              <a:gd name="connsiteY2" fmla="*/ 798231 h 938605"/>
              <a:gd name="connsiteX3" fmla="*/ 2734166 w 3043347"/>
              <a:gd name="connsiteY3" fmla="*/ 928964 h 938605"/>
              <a:gd name="connsiteX4" fmla="*/ 0 w 3043347"/>
              <a:gd name="connsiteY4" fmla="*/ 928800 h 938605"/>
              <a:gd name="connsiteX5" fmla="*/ 0 w 3043347"/>
              <a:gd name="connsiteY5" fmla="*/ 0 h 938605"/>
              <a:gd name="connsiteX0" fmla="*/ 0 w 3043347"/>
              <a:gd name="connsiteY0" fmla="*/ 0 h 933313"/>
              <a:gd name="connsiteX1" fmla="*/ 3043347 w 3043347"/>
              <a:gd name="connsiteY1" fmla="*/ 0 h 933313"/>
              <a:gd name="connsiteX2" fmla="*/ 2896763 w 3043347"/>
              <a:gd name="connsiteY2" fmla="*/ 798231 h 933313"/>
              <a:gd name="connsiteX3" fmla="*/ 2734166 w 3043347"/>
              <a:gd name="connsiteY3" fmla="*/ 928964 h 933313"/>
              <a:gd name="connsiteX4" fmla="*/ 0 w 3043347"/>
              <a:gd name="connsiteY4" fmla="*/ 928800 h 933313"/>
              <a:gd name="connsiteX5" fmla="*/ 0 w 3043347"/>
              <a:gd name="connsiteY5" fmla="*/ 0 h 933313"/>
              <a:gd name="connsiteX0" fmla="*/ 0 w 3043347"/>
              <a:gd name="connsiteY0" fmla="*/ 0 h 938958"/>
              <a:gd name="connsiteX1" fmla="*/ 3043347 w 3043347"/>
              <a:gd name="connsiteY1" fmla="*/ 0 h 938958"/>
              <a:gd name="connsiteX2" fmla="*/ 2901526 w 3043347"/>
              <a:gd name="connsiteY2" fmla="*/ 793469 h 938958"/>
              <a:gd name="connsiteX3" fmla="*/ 2734166 w 3043347"/>
              <a:gd name="connsiteY3" fmla="*/ 928964 h 938958"/>
              <a:gd name="connsiteX4" fmla="*/ 0 w 3043347"/>
              <a:gd name="connsiteY4" fmla="*/ 928800 h 938958"/>
              <a:gd name="connsiteX5" fmla="*/ 0 w 3043347"/>
              <a:gd name="connsiteY5" fmla="*/ 0 h 938958"/>
              <a:gd name="connsiteX0" fmla="*/ 0 w 3043347"/>
              <a:gd name="connsiteY0" fmla="*/ 0 h 938958"/>
              <a:gd name="connsiteX1" fmla="*/ 3043347 w 3043347"/>
              <a:gd name="connsiteY1" fmla="*/ 0 h 938958"/>
              <a:gd name="connsiteX2" fmla="*/ 2901526 w 3043347"/>
              <a:gd name="connsiteY2" fmla="*/ 793469 h 938958"/>
              <a:gd name="connsiteX3" fmla="*/ 2734166 w 3043347"/>
              <a:gd name="connsiteY3" fmla="*/ 928964 h 938958"/>
              <a:gd name="connsiteX4" fmla="*/ 0 w 3043347"/>
              <a:gd name="connsiteY4" fmla="*/ 928800 h 938958"/>
              <a:gd name="connsiteX5" fmla="*/ 0 w 3043347"/>
              <a:gd name="connsiteY5" fmla="*/ 0 h 938958"/>
              <a:gd name="connsiteX0" fmla="*/ 0 w 3043347"/>
              <a:gd name="connsiteY0" fmla="*/ 0 h 932608"/>
              <a:gd name="connsiteX1" fmla="*/ 3043347 w 3043347"/>
              <a:gd name="connsiteY1" fmla="*/ 0 h 932608"/>
              <a:gd name="connsiteX2" fmla="*/ 2901526 w 3043347"/>
              <a:gd name="connsiteY2" fmla="*/ 793469 h 932608"/>
              <a:gd name="connsiteX3" fmla="*/ 2734166 w 3043347"/>
              <a:gd name="connsiteY3" fmla="*/ 928964 h 932608"/>
              <a:gd name="connsiteX4" fmla="*/ 0 w 3043347"/>
              <a:gd name="connsiteY4" fmla="*/ 928800 h 932608"/>
              <a:gd name="connsiteX5" fmla="*/ 0 w 3043347"/>
              <a:gd name="connsiteY5" fmla="*/ 0 h 932608"/>
              <a:gd name="connsiteX0" fmla="*/ 0 w 3043347"/>
              <a:gd name="connsiteY0" fmla="*/ 0 h 930492"/>
              <a:gd name="connsiteX1" fmla="*/ 3043347 w 3043347"/>
              <a:gd name="connsiteY1" fmla="*/ 0 h 930492"/>
              <a:gd name="connsiteX2" fmla="*/ 2901526 w 3043347"/>
              <a:gd name="connsiteY2" fmla="*/ 793469 h 930492"/>
              <a:gd name="connsiteX3" fmla="*/ 2734166 w 3043347"/>
              <a:gd name="connsiteY3" fmla="*/ 928964 h 930492"/>
              <a:gd name="connsiteX4" fmla="*/ 0 w 3043347"/>
              <a:gd name="connsiteY4" fmla="*/ 928800 h 930492"/>
              <a:gd name="connsiteX5" fmla="*/ 0 w 3043347"/>
              <a:gd name="connsiteY5" fmla="*/ 0 h 930492"/>
              <a:gd name="connsiteX0" fmla="*/ 0 w 3043347"/>
              <a:gd name="connsiteY0" fmla="*/ 0 h 929074"/>
              <a:gd name="connsiteX1" fmla="*/ 3043347 w 3043347"/>
              <a:gd name="connsiteY1" fmla="*/ 0 h 929074"/>
              <a:gd name="connsiteX2" fmla="*/ 2901526 w 3043347"/>
              <a:gd name="connsiteY2" fmla="*/ 793469 h 929074"/>
              <a:gd name="connsiteX3" fmla="*/ 2734166 w 3043347"/>
              <a:gd name="connsiteY3" fmla="*/ 928964 h 929074"/>
              <a:gd name="connsiteX4" fmla="*/ 0 w 3043347"/>
              <a:gd name="connsiteY4" fmla="*/ 928800 h 929074"/>
              <a:gd name="connsiteX5" fmla="*/ 0 w 3043347"/>
              <a:gd name="connsiteY5" fmla="*/ 0 h 929074"/>
              <a:gd name="connsiteX0" fmla="*/ 0 w 3043347"/>
              <a:gd name="connsiteY0" fmla="*/ 0 h 928977"/>
              <a:gd name="connsiteX1" fmla="*/ 3043347 w 3043347"/>
              <a:gd name="connsiteY1" fmla="*/ 0 h 928977"/>
              <a:gd name="connsiteX2" fmla="*/ 2901526 w 3043347"/>
              <a:gd name="connsiteY2" fmla="*/ 793469 h 928977"/>
              <a:gd name="connsiteX3" fmla="*/ 2734166 w 3043347"/>
              <a:gd name="connsiteY3" fmla="*/ 928964 h 928977"/>
              <a:gd name="connsiteX4" fmla="*/ 0 w 3043347"/>
              <a:gd name="connsiteY4" fmla="*/ 928800 h 928977"/>
              <a:gd name="connsiteX5" fmla="*/ 0 w 3043347"/>
              <a:gd name="connsiteY5" fmla="*/ 0 h 92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347" h="928977">
                <a:moveTo>
                  <a:pt x="0" y="0"/>
                </a:moveTo>
                <a:lnTo>
                  <a:pt x="3043347" y="0"/>
                </a:lnTo>
                <a:cubicBezTo>
                  <a:pt x="2970055" y="405068"/>
                  <a:pt x="2917337" y="741035"/>
                  <a:pt x="2901526" y="793469"/>
                </a:cubicBezTo>
                <a:cubicBezTo>
                  <a:pt x="2885715" y="845903"/>
                  <a:pt x="2812941" y="930220"/>
                  <a:pt x="2734166" y="928964"/>
                </a:cubicBezTo>
                <a:cubicBezTo>
                  <a:pt x="2655391" y="927708"/>
                  <a:pt x="911389" y="928855"/>
                  <a:pt x="0" y="9288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0" anchor="ctr" anchorCtr="0"/>
          <a:lstStyle>
            <a:lvl1pPr marL="0" indent="0">
              <a:buFontTx/>
              <a:buNone/>
              <a:defRPr sz="800" i="1">
                <a:solidFill>
                  <a:schemeClr val="bg1"/>
                </a:solidFill>
              </a:defRPr>
            </a:lvl1pPr>
            <a:lvl2pPr marL="180971" indent="0">
              <a:buFontTx/>
              <a:buNone/>
              <a:defRPr sz="800" i="1">
                <a:solidFill>
                  <a:schemeClr val="bg1"/>
                </a:solidFill>
              </a:defRPr>
            </a:lvl2pPr>
            <a:lvl3pPr marL="355591" indent="0">
              <a:buFontTx/>
              <a:buNone/>
              <a:defRPr sz="800" i="1">
                <a:solidFill>
                  <a:schemeClr val="bg1"/>
                </a:solidFill>
              </a:defRPr>
            </a:lvl3pPr>
            <a:lvl4pPr marL="538150" indent="0">
              <a:buFontTx/>
              <a:buNone/>
              <a:defRPr sz="800" i="1">
                <a:solidFill>
                  <a:schemeClr val="bg1"/>
                </a:solidFill>
              </a:defRPr>
            </a:lvl4pPr>
            <a:lvl5pPr>
              <a:buFontTx/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 bwMode="gray">
          <a:xfrm>
            <a:off x="5339816" y="591804"/>
            <a:ext cx="35244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8034158" y="4707525"/>
            <a:ext cx="1109843" cy="435976"/>
            <a:chOff x="7385002" y="4452519"/>
            <a:chExt cx="1758997" cy="69098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10" name="Picture 9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11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3282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44003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93312" y="2423306"/>
            <a:ext cx="3823590" cy="2166157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25722" y="2423306"/>
            <a:ext cx="3823590" cy="2166157"/>
          </a:xfrm>
        </p:spPr>
        <p:txBody>
          <a:bodyPr wrap="square"/>
          <a:lstStyle>
            <a:lvl1pPr>
              <a:buClr>
                <a:schemeClr val="tx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5110" y="1205665"/>
            <a:ext cx="4691195" cy="528794"/>
          </a:xfrm>
          <a:solidFill>
            <a:schemeClr val="bg1"/>
          </a:solidFill>
        </p:spPr>
        <p:txBody>
          <a:bodyPr wrap="none" lIns="558000" tIns="18000" rIns="72000" bIns="18000">
            <a:noAutofit/>
          </a:bodyPr>
          <a:lstStyle>
            <a:lvl1pPr marL="0" indent="0"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5110" y="1668258"/>
            <a:ext cx="4194000" cy="432768"/>
          </a:xfrm>
          <a:solidFill>
            <a:schemeClr val="bg1"/>
          </a:solidFill>
        </p:spPr>
        <p:txBody>
          <a:bodyPr wrap="none" lIns="558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125111" y="860350"/>
            <a:ext cx="4083922" cy="423998"/>
          </a:xfrm>
          <a:solidFill>
            <a:schemeClr val="bg1"/>
          </a:solidFill>
        </p:spPr>
        <p:txBody>
          <a:bodyPr lIns="558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38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/>
      <p:bldP spid="16" grpId="0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44002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 bwMode="gray">
          <a:xfrm>
            <a:off x="4453327" y="1807857"/>
            <a:ext cx="4690674" cy="2262494"/>
          </a:xfrm>
          <a:custGeom>
            <a:avLst/>
            <a:gdLst>
              <a:gd name="connsiteX0" fmla="*/ 0 w 5221287"/>
              <a:gd name="connsiteY0" fmla="*/ 0 h 2234874"/>
              <a:gd name="connsiteX1" fmla="*/ 5221287 w 5221287"/>
              <a:gd name="connsiteY1" fmla="*/ 0 h 2234874"/>
              <a:gd name="connsiteX2" fmla="*/ 5221287 w 5221287"/>
              <a:gd name="connsiteY2" fmla="*/ 2234874 h 2234874"/>
              <a:gd name="connsiteX3" fmla="*/ 0 w 5221287"/>
              <a:gd name="connsiteY3" fmla="*/ 2234874 h 2234874"/>
              <a:gd name="connsiteX4" fmla="*/ 0 w 5221287"/>
              <a:gd name="connsiteY4" fmla="*/ 0 h 2234874"/>
              <a:gd name="connsiteX0" fmla="*/ 0 w 5221287"/>
              <a:gd name="connsiteY0" fmla="*/ 629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0 w 5221287"/>
              <a:gd name="connsiteY5" fmla="*/ 629 h 2235503"/>
              <a:gd name="connsiteX0" fmla="*/ 6969 w 5228256"/>
              <a:gd name="connsiteY0" fmla="*/ 629 h 2235503"/>
              <a:gd name="connsiteX1" fmla="*/ 802718 w 5228256"/>
              <a:gd name="connsiteY1" fmla="*/ 0 h 2235503"/>
              <a:gd name="connsiteX2" fmla="*/ 5228256 w 5228256"/>
              <a:gd name="connsiteY2" fmla="*/ 629 h 2235503"/>
              <a:gd name="connsiteX3" fmla="*/ 5228256 w 5228256"/>
              <a:gd name="connsiteY3" fmla="*/ 2235503 h 2235503"/>
              <a:gd name="connsiteX4" fmla="*/ 6969 w 5228256"/>
              <a:gd name="connsiteY4" fmla="*/ 2235503 h 2235503"/>
              <a:gd name="connsiteX5" fmla="*/ 0 w 5228256"/>
              <a:gd name="connsiteY5" fmla="*/ 579353 h 2235503"/>
              <a:gd name="connsiteX6" fmla="*/ 6969 w 5228256"/>
              <a:gd name="connsiteY6" fmla="*/ 629 h 2235503"/>
              <a:gd name="connsiteX0" fmla="*/ 0 w 5221287"/>
              <a:gd name="connsiteY0" fmla="*/ 629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0 w 5221287"/>
              <a:gd name="connsiteY6" fmla="*/ 629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310296 w 5221287"/>
              <a:gd name="connsiteY5" fmla="*/ 600294 h 2235503"/>
              <a:gd name="connsiteX6" fmla="*/ 390888 w 5221287"/>
              <a:gd name="connsiteY6" fmla="*/ 91371 h 2235503"/>
              <a:gd name="connsiteX0" fmla="*/ 484125 w 5221287"/>
              <a:gd name="connsiteY0" fmla="*/ 172949 h 2247279"/>
              <a:gd name="connsiteX1" fmla="*/ 795749 w 5221287"/>
              <a:gd name="connsiteY1" fmla="*/ 11776 h 2247279"/>
              <a:gd name="connsiteX2" fmla="*/ 5221287 w 5221287"/>
              <a:gd name="connsiteY2" fmla="*/ 12405 h 2247279"/>
              <a:gd name="connsiteX3" fmla="*/ 5221287 w 5221287"/>
              <a:gd name="connsiteY3" fmla="*/ 2247279 h 2247279"/>
              <a:gd name="connsiteX4" fmla="*/ 0 w 5221287"/>
              <a:gd name="connsiteY4" fmla="*/ 2247279 h 2247279"/>
              <a:gd name="connsiteX5" fmla="*/ 310296 w 5221287"/>
              <a:gd name="connsiteY5" fmla="*/ 612070 h 2247279"/>
              <a:gd name="connsiteX6" fmla="*/ 484125 w 5221287"/>
              <a:gd name="connsiteY6" fmla="*/ 172949 h 2247279"/>
              <a:gd name="connsiteX0" fmla="*/ 484125 w 5221287"/>
              <a:gd name="connsiteY0" fmla="*/ 179153 h 2253483"/>
              <a:gd name="connsiteX1" fmla="*/ 795749 w 5221287"/>
              <a:gd name="connsiteY1" fmla="*/ 17980 h 2253483"/>
              <a:gd name="connsiteX2" fmla="*/ 5221287 w 5221287"/>
              <a:gd name="connsiteY2" fmla="*/ 18609 h 2253483"/>
              <a:gd name="connsiteX3" fmla="*/ 5221287 w 5221287"/>
              <a:gd name="connsiteY3" fmla="*/ 2253483 h 2253483"/>
              <a:gd name="connsiteX4" fmla="*/ 0 w 5221287"/>
              <a:gd name="connsiteY4" fmla="*/ 2253483 h 2253483"/>
              <a:gd name="connsiteX5" fmla="*/ 310296 w 5221287"/>
              <a:gd name="connsiteY5" fmla="*/ 618274 h 2253483"/>
              <a:gd name="connsiteX6" fmla="*/ 484125 w 5221287"/>
              <a:gd name="connsiteY6" fmla="*/ 179153 h 2253483"/>
              <a:gd name="connsiteX0" fmla="*/ 484125 w 5221287"/>
              <a:gd name="connsiteY0" fmla="*/ 166747 h 2241077"/>
              <a:gd name="connsiteX1" fmla="*/ 795749 w 5221287"/>
              <a:gd name="connsiteY1" fmla="*/ 5574 h 2241077"/>
              <a:gd name="connsiteX2" fmla="*/ 5221287 w 5221287"/>
              <a:gd name="connsiteY2" fmla="*/ 6203 h 2241077"/>
              <a:gd name="connsiteX3" fmla="*/ 5221287 w 5221287"/>
              <a:gd name="connsiteY3" fmla="*/ 2241077 h 2241077"/>
              <a:gd name="connsiteX4" fmla="*/ 0 w 5221287"/>
              <a:gd name="connsiteY4" fmla="*/ 2241077 h 2241077"/>
              <a:gd name="connsiteX5" fmla="*/ 310296 w 5221287"/>
              <a:gd name="connsiteY5" fmla="*/ 605868 h 2241077"/>
              <a:gd name="connsiteX6" fmla="*/ 484125 w 5221287"/>
              <a:gd name="connsiteY6" fmla="*/ 166747 h 2241077"/>
              <a:gd name="connsiteX0" fmla="*/ 484125 w 5221287"/>
              <a:gd name="connsiteY0" fmla="*/ 166747 h 2241077"/>
              <a:gd name="connsiteX1" fmla="*/ 873446 w 5221287"/>
              <a:gd name="connsiteY1" fmla="*/ 5574 h 2241077"/>
              <a:gd name="connsiteX2" fmla="*/ 5221287 w 5221287"/>
              <a:gd name="connsiteY2" fmla="*/ 6203 h 2241077"/>
              <a:gd name="connsiteX3" fmla="*/ 5221287 w 5221287"/>
              <a:gd name="connsiteY3" fmla="*/ 2241077 h 2241077"/>
              <a:gd name="connsiteX4" fmla="*/ 0 w 5221287"/>
              <a:gd name="connsiteY4" fmla="*/ 2241077 h 2241077"/>
              <a:gd name="connsiteX5" fmla="*/ 310296 w 5221287"/>
              <a:gd name="connsiteY5" fmla="*/ 605868 h 2241077"/>
              <a:gd name="connsiteX6" fmla="*/ 484125 w 5221287"/>
              <a:gd name="connsiteY6" fmla="*/ 166747 h 2241077"/>
              <a:gd name="connsiteX0" fmla="*/ 484125 w 5221287"/>
              <a:gd name="connsiteY0" fmla="*/ 163648 h 2237978"/>
              <a:gd name="connsiteX1" fmla="*/ 873446 w 5221287"/>
              <a:gd name="connsiteY1" fmla="*/ 2475 h 2237978"/>
              <a:gd name="connsiteX2" fmla="*/ 5221287 w 5221287"/>
              <a:gd name="connsiteY2" fmla="*/ 3104 h 2237978"/>
              <a:gd name="connsiteX3" fmla="*/ 5221287 w 5221287"/>
              <a:gd name="connsiteY3" fmla="*/ 2237978 h 2237978"/>
              <a:gd name="connsiteX4" fmla="*/ 0 w 5221287"/>
              <a:gd name="connsiteY4" fmla="*/ 2237978 h 2237978"/>
              <a:gd name="connsiteX5" fmla="*/ 310296 w 5221287"/>
              <a:gd name="connsiteY5" fmla="*/ 602769 h 2237978"/>
              <a:gd name="connsiteX6" fmla="*/ 484125 w 5221287"/>
              <a:gd name="connsiteY6" fmla="*/ 163648 h 2237978"/>
              <a:gd name="connsiteX0" fmla="*/ 484125 w 5221287"/>
              <a:gd name="connsiteY0" fmla="*/ 163648 h 2237978"/>
              <a:gd name="connsiteX1" fmla="*/ 873446 w 5221287"/>
              <a:gd name="connsiteY1" fmla="*/ 2475 h 2237978"/>
              <a:gd name="connsiteX2" fmla="*/ 5221287 w 5221287"/>
              <a:gd name="connsiteY2" fmla="*/ 3104 h 2237978"/>
              <a:gd name="connsiteX3" fmla="*/ 5221287 w 5221287"/>
              <a:gd name="connsiteY3" fmla="*/ 2237978 h 2237978"/>
              <a:gd name="connsiteX4" fmla="*/ 0 w 5221287"/>
              <a:gd name="connsiteY4" fmla="*/ 2237978 h 2237978"/>
              <a:gd name="connsiteX5" fmla="*/ 326199 w 5221287"/>
              <a:gd name="connsiteY5" fmla="*/ 602769 h 2237978"/>
              <a:gd name="connsiteX6" fmla="*/ 484125 w 5221287"/>
              <a:gd name="connsiteY6" fmla="*/ 163648 h 2237978"/>
              <a:gd name="connsiteX0" fmla="*/ 473523 w 5221287"/>
              <a:gd name="connsiteY0" fmla="*/ 165276 h 2246750"/>
              <a:gd name="connsiteX1" fmla="*/ 873446 w 5221287"/>
              <a:gd name="connsiteY1" fmla="*/ 11247 h 2246750"/>
              <a:gd name="connsiteX2" fmla="*/ 5221287 w 5221287"/>
              <a:gd name="connsiteY2" fmla="*/ 11876 h 2246750"/>
              <a:gd name="connsiteX3" fmla="*/ 5221287 w 5221287"/>
              <a:gd name="connsiteY3" fmla="*/ 2246750 h 2246750"/>
              <a:gd name="connsiteX4" fmla="*/ 0 w 5221287"/>
              <a:gd name="connsiteY4" fmla="*/ 2246750 h 2246750"/>
              <a:gd name="connsiteX5" fmla="*/ 326199 w 5221287"/>
              <a:gd name="connsiteY5" fmla="*/ 611541 h 2246750"/>
              <a:gd name="connsiteX6" fmla="*/ 473523 w 5221287"/>
              <a:gd name="connsiteY6" fmla="*/ 165276 h 2246750"/>
              <a:gd name="connsiteX0" fmla="*/ 473523 w 5221287"/>
              <a:gd name="connsiteY0" fmla="*/ 165276 h 2246750"/>
              <a:gd name="connsiteX1" fmla="*/ 873446 w 5221287"/>
              <a:gd name="connsiteY1" fmla="*/ 11247 h 2246750"/>
              <a:gd name="connsiteX2" fmla="*/ 5221287 w 5221287"/>
              <a:gd name="connsiteY2" fmla="*/ 11876 h 2246750"/>
              <a:gd name="connsiteX3" fmla="*/ 5221287 w 5221287"/>
              <a:gd name="connsiteY3" fmla="*/ 2246750 h 2246750"/>
              <a:gd name="connsiteX4" fmla="*/ 0 w 5221287"/>
              <a:gd name="connsiteY4" fmla="*/ 2246750 h 2246750"/>
              <a:gd name="connsiteX5" fmla="*/ 326199 w 5221287"/>
              <a:gd name="connsiteY5" fmla="*/ 611541 h 2246750"/>
              <a:gd name="connsiteX6" fmla="*/ 473523 w 5221287"/>
              <a:gd name="connsiteY6" fmla="*/ 165276 h 2246750"/>
              <a:gd name="connsiteX0" fmla="*/ 473523 w 5221287"/>
              <a:gd name="connsiteY0" fmla="*/ 158929 h 2240403"/>
              <a:gd name="connsiteX1" fmla="*/ 873446 w 5221287"/>
              <a:gd name="connsiteY1" fmla="*/ 4900 h 2240403"/>
              <a:gd name="connsiteX2" fmla="*/ 5221287 w 5221287"/>
              <a:gd name="connsiteY2" fmla="*/ 5529 h 2240403"/>
              <a:gd name="connsiteX3" fmla="*/ 5221287 w 5221287"/>
              <a:gd name="connsiteY3" fmla="*/ 2240403 h 2240403"/>
              <a:gd name="connsiteX4" fmla="*/ 0 w 5221287"/>
              <a:gd name="connsiteY4" fmla="*/ 2240403 h 2240403"/>
              <a:gd name="connsiteX5" fmla="*/ 326199 w 5221287"/>
              <a:gd name="connsiteY5" fmla="*/ 605194 h 2240403"/>
              <a:gd name="connsiteX6" fmla="*/ 473523 w 5221287"/>
              <a:gd name="connsiteY6" fmla="*/ 158929 h 2240403"/>
              <a:gd name="connsiteX0" fmla="*/ 473523 w 5221287"/>
              <a:gd name="connsiteY0" fmla="*/ 154029 h 2235503"/>
              <a:gd name="connsiteX1" fmla="*/ 873446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326199 w 5221287"/>
              <a:gd name="connsiteY5" fmla="*/ 600294 h 2235503"/>
              <a:gd name="connsiteX6" fmla="*/ 473523 w 5221287"/>
              <a:gd name="connsiteY6" fmla="*/ 154029 h 2235503"/>
              <a:gd name="connsiteX0" fmla="*/ 473523 w 5221287"/>
              <a:gd name="connsiteY0" fmla="*/ 154035 h 2235509"/>
              <a:gd name="connsiteX1" fmla="*/ 873446 w 5221287"/>
              <a:gd name="connsiteY1" fmla="*/ 6 h 2235509"/>
              <a:gd name="connsiteX2" fmla="*/ 5221287 w 5221287"/>
              <a:gd name="connsiteY2" fmla="*/ 635 h 2235509"/>
              <a:gd name="connsiteX3" fmla="*/ 5221287 w 5221287"/>
              <a:gd name="connsiteY3" fmla="*/ 2235509 h 2235509"/>
              <a:gd name="connsiteX4" fmla="*/ 0 w 5221287"/>
              <a:gd name="connsiteY4" fmla="*/ 2235509 h 2235509"/>
              <a:gd name="connsiteX5" fmla="*/ 326199 w 5221287"/>
              <a:gd name="connsiteY5" fmla="*/ 600300 h 2235509"/>
              <a:gd name="connsiteX6" fmla="*/ 473523 w 5221287"/>
              <a:gd name="connsiteY6" fmla="*/ 154035 h 2235509"/>
              <a:gd name="connsiteX0" fmla="*/ 473523 w 5221287"/>
              <a:gd name="connsiteY0" fmla="*/ 154034 h 2235508"/>
              <a:gd name="connsiteX1" fmla="*/ 873446 w 5221287"/>
              <a:gd name="connsiteY1" fmla="*/ 5 h 2235508"/>
              <a:gd name="connsiteX2" fmla="*/ 5221287 w 5221287"/>
              <a:gd name="connsiteY2" fmla="*/ 634 h 2235508"/>
              <a:gd name="connsiteX3" fmla="*/ 5221287 w 5221287"/>
              <a:gd name="connsiteY3" fmla="*/ 2235508 h 2235508"/>
              <a:gd name="connsiteX4" fmla="*/ 0 w 5221287"/>
              <a:gd name="connsiteY4" fmla="*/ 2235508 h 2235508"/>
              <a:gd name="connsiteX5" fmla="*/ 326199 w 5221287"/>
              <a:gd name="connsiteY5" fmla="*/ 600299 h 2235508"/>
              <a:gd name="connsiteX6" fmla="*/ 473523 w 5221287"/>
              <a:gd name="connsiteY6" fmla="*/ 154034 h 2235508"/>
              <a:gd name="connsiteX0" fmla="*/ 473523 w 5221287"/>
              <a:gd name="connsiteY0" fmla="*/ 154034 h 2235508"/>
              <a:gd name="connsiteX1" fmla="*/ 873446 w 5221287"/>
              <a:gd name="connsiteY1" fmla="*/ 5 h 2235508"/>
              <a:gd name="connsiteX2" fmla="*/ 5221287 w 5221287"/>
              <a:gd name="connsiteY2" fmla="*/ 634 h 2235508"/>
              <a:gd name="connsiteX3" fmla="*/ 5221287 w 5221287"/>
              <a:gd name="connsiteY3" fmla="*/ 2235508 h 2235508"/>
              <a:gd name="connsiteX4" fmla="*/ 0 w 5221287"/>
              <a:gd name="connsiteY4" fmla="*/ 2235508 h 2235508"/>
              <a:gd name="connsiteX5" fmla="*/ 323549 w 5221287"/>
              <a:gd name="connsiteY5" fmla="*/ 597917 h 2235508"/>
              <a:gd name="connsiteX6" fmla="*/ 473523 w 5221287"/>
              <a:gd name="connsiteY6" fmla="*/ 154034 h 2235508"/>
              <a:gd name="connsiteX0" fmla="*/ 473523 w 5221287"/>
              <a:gd name="connsiteY0" fmla="*/ 154034 h 2235508"/>
              <a:gd name="connsiteX1" fmla="*/ 873446 w 5221287"/>
              <a:gd name="connsiteY1" fmla="*/ 5 h 2235508"/>
              <a:gd name="connsiteX2" fmla="*/ 5221287 w 5221287"/>
              <a:gd name="connsiteY2" fmla="*/ 634 h 2235508"/>
              <a:gd name="connsiteX3" fmla="*/ 5221287 w 5221287"/>
              <a:gd name="connsiteY3" fmla="*/ 2235508 h 2235508"/>
              <a:gd name="connsiteX4" fmla="*/ 0 w 5221287"/>
              <a:gd name="connsiteY4" fmla="*/ 2235508 h 2235508"/>
              <a:gd name="connsiteX5" fmla="*/ 323549 w 5221287"/>
              <a:gd name="connsiteY5" fmla="*/ 597917 h 2235508"/>
              <a:gd name="connsiteX6" fmla="*/ 473523 w 5221287"/>
              <a:gd name="connsiteY6" fmla="*/ 154034 h 223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1287" h="2235508">
                <a:moveTo>
                  <a:pt x="473523" y="154034"/>
                </a:moveTo>
                <a:cubicBezTo>
                  <a:pt x="543967" y="71051"/>
                  <a:pt x="728903" y="-621"/>
                  <a:pt x="873446" y="5"/>
                </a:cubicBezTo>
                <a:lnTo>
                  <a:pt x="5221287" y="634"/>
                </a:lnTo>
                <a:lnTo>
                  <a:pt x="5221287" y="2235508"/>
                </a:lnTo>
                <a:lnTo>
                  <a:pt x="0" y="2235508"/>
                </a:lnTo>
                <a:lnTo>
                  <a:pt x="323549" y="597917"/>
                </a:lnTo>
                <a:cubicBezTo>
                  <a:pt x="388697" y="240562"/>
                  <a:pt x="403079" y="237017"/>
                  <a:pt x="473523" y="15403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txBody>
          <a:bodyPr lIns="756000" tIns="360000"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858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846390"/>
            <a:ext cx="7956000" cy="12336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3312" y="1632570"/>
            <a:ext cx="3823200" cy="4810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93312" y="2101025"/>
            <a:ext cx="3823200" cy="24884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726112" y="1632570"/>
            <a:ext cx="3823200" cy="4810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726112" y="2101025"/>
            <a:ext cx="3823200" cy="24884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99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1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6059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8ECC9B6-0F3E-6A4C-BC70-03C3391D8EB1}"/>
              </a:ext>
            </a:extLst>
          </p:cNvPr>
          <p:cNvSpPr/>
          <p:nvPr userDrawn="1"/>
        </p:nvSpPr>
        <p:spPr>
          <a:xfrm>
            <a:off x="-119743" y="-54429"/>
            <a:ext cx="9356272" cy="52578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303705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7957374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8034156" y="4707523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625723"/>
            <a:ext cx="5299200" cy="20005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7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itle,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144002" y="144000"/>
            <a:ext cx="8855999" cy="2378538"/>
          </a:xfrm>
          <a:custGeom>
            <a:avLst/>
            <a:gdLst/>
            <a:ahLst/>
            <a:cxnLst/>
            <a:rect l="l" t="t" r="r" b="b"/>
            <a:pathLst>
              <a:path w="8855999" h="2378538">
                <a:moveTo>
                  <a:pt x="0" y="0"/>
                </a:moveTo>
                <a:lnTo>
                  <a:pt x="8855999" y="0"/>
                </a:lnTo>
                <a:lnTo>
                  <a:pt x="8855999" y="2378538"/>
                </a:lnTo>
                <a:lnTo>
                  <a:pt x="0" y="2378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986871" y="3168993"/>
            <a:ext cx="4574518" cy="142047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3168993"/>
            <a:ext cx="3186443" cy="1158704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546671" y="1675237"/>
            <a:ext cx="1996324" cy="177375"/>
          </a:xfrm>
          <a:solidFill>
            <a:schemeClr val="accent1"/>
          </a:solidFill>
        </p:spPr>
        <p:txBody>
          <a:bodyPr wrap="none" lIns="162000" tIns="18000" bIns="18000" anchor="ctr" anchorCtr="0">
            <a:noAutofit/>
          </a:bodyPr>
          <a:lstStyle>
            <a:lvl1pPr marL="0" indent="0">
              <a:buNone/>
              <a:defRPr sz="700" b="1" cap="all" baseline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6671" y="2203828"/>
            <a:ext cx="4691195" cy="528794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6670" y="2666420"/>
            <a:ext cx="4194000" cy="432768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7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546671" y="1851532"/>
            <a:ext cx="3713441" cy="423998"/>
          </a:xfrm>
          <a:solidFill>
            <a:schemeClr val="bg1"/>
          </a:solidFill>
        </p:spPr>
        <p:txBody>
          <a:bodyPr wrap="none" lIns="144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493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, Title,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144002" y="144000"/>
            <a:ext cx="8855999" cy="2378538"/>
          </a:xfrm>
          <a:custGeom>
            <a:avLst/>
            <a:gdLst/>
            <a:ahLst/>
            <a:cxnLst/>
            <a:rect l="l" t="t" r="r" b="b"/>
            <a:pathLst>
              <a:path w="8855999" h="2378538">
                <a:moveTo>
                  <a:pt x="0" y="0"/>
                </a:moveTo>
                <a:lnTo>
                  <a:pt x="8855999" y="0"/>
                </a:lnTo>
                <a:lnTo>
                  <a:pt x="8855999" y="2378538"/>
                </a:lnTo>
                <a:lnTo>
                  <a:pt x="0" y="2378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986871" y="3168993"/>
            <a:ext cx="4574518" cy="142047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546671" y="1675237"/>
            <a:ext cx="1996324" cy="177375"/>
          </a:xfrm>
          <a:solidFill>
            <a:schemeClr val="accent1"/>
          </a:solidFill>
        </p:spPr>
        <p:txBody>
          <a:bodyPr wrap="none" lIns="162000" tIns="18000" bIns="18000" anchor="ctr" anchorCtr="0">
            <a:noAutofit/>
          </a:bodyPr>
          <a:lstStyle>
            <a:lvl1pPr marL="0" indent="0">
              <a:buNone/>
              <a:defRPr sz="700" b="1" cap="all" baseline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6671" y="2203828"/>
            <a:ext cx="4691195" cy="528794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6670" y="2666420"/>
            <a:ext cx="4194000" cy="432768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7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546671" y="1851532"/>
            <a:ext cx="3713441" cy="423998"/>
          </a:xfrm>
          <a:solidFill>
            <a:schemeClr val="bg1"/>
          </a:solidFill>
        </p:spPr>
        <p:txBody>
          <a:bodyPr wrap="none" lIns="144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9C27EC-FF5F-0842-8F61-F51BD0D3E6EE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451190" y="3168993"/>
            <a:ext cx="4574518" cy="142047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48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nd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144001" y="143999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2998779"/>
                </a:lnTo>
                <a:lnTo>
                  <a:pt x="2923050" y="4563524"/>
                </a:lnTo>
                <a:lnTo>
                  <a:pt x="2923050" y="4855500"/>
                </a:lnTo>
                <a:lnTo>
                  <a:pt x="1984297" y="4855500"/>
                </a:lnTo>
                <a:lnTo>
                  <a:pt x="926726" y="4855500"/>
                </a:lnTo>
                <a:lnTo>
                  <a:pt x="0" y="4855500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1" y="713309"/>
            <a:ext cx="2332800" cy="1262073"/>
          </a:xfrm>
        </p:spPr>
        <p:txBody>
          <a:bodyPr wrap="square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2" y="2750182"/>
            <a:ext cx="2332800" cy="115870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04821" y="2736220"/>
            <a:ext cx="1929600" cy="51013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 bwMode="gray">
          <a:xfrm>
            <a:off x="3204821" y="3231813"/>
            <a:ext cx="1929600" cy="1357651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  <a:lvl2pPr marL="180971" indent="0" algn="ctr">
              <a:buFontTx/>
              <a:buNone/>
              <a:defRPr sz="1400"/>
            </a:lvl2pPr>
            <a:lvl3pPr marL="355591" indent="0" algn="ctr">
              <a:buFontTx/>
              <a:buNone/>
              <a:defRPr sz="1400"/>
            </a:lvl3pPr>
            <a:lvl4pPr marL="538150" indent="0" algn="ctr">
              <a:buFontTx/>
              <a:buNone/>
              <a:defRPr sz="1400"/>
            </a:lvl4pPr>
            <a:lvl5pPr algn="ctr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5138173" y="2736220"/>
            <a:ext cx="1929600" cy="51013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138173" y="3231813"/>
            <a:ext cx="1929600" cy="1357651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  <a:lvl2pPr marL="180971" indent="0" algn="ctr">
              <a:buFontTx/>
              <a:buNone/>
              <a:defRPr sz="1400"/>
            </a:lvl2pPr>
            <a:lvl3pPr marL="355591" indent="0" algn="ctr">
              <a:buFontTx/>
              <a:buNone/>
              <a:defRPr sz="1400"/>
            </a:lvl3pPr>
            <a:lvl4pPr marL="538150" indent="0" algn="ctr">
              <a:buFontTx/>
              <a:buNone/>
              <a:defRPr sz="1400"/>
            </a:lvl4pPr>
            <a:lvl5pPr algn="ctr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7071525" y="2736220"/>
            <a:ext cx="1929600" cy="51013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5"/>
          </p:nvPr>
        </p:nvSpPr>
        <p:spPr bwMode="gray">
          <a:xfrm>
            <a:off x="7071525" y="3231813"/>
            <a:ext cx="1929600" cy="1357651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  <a:lvl2pPr marL="180971" indent="0" algn="ctr">
              <a:buFontTx/>
              <a:buNone/>
              <a:defRPr sz="1400"/>
            </a:lvl2pPr>
            <a:lvl3pPr marL="355591" indent="0" algn="ctr">
              <a:buFontTx/>
              <a:buNone/>
              <a:defRPr sz="1400"/>
            </a:lvl3pPr>
            <a:lvl4pPr marL="538150" indent="0" algn="ctr">
              <a:buFontTx/>
              <a:buNone/>
              <a:defRPr sz="1400"/>
            </a:lvl4pPr>
            <a:lvl5pPr algn="ctr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489429" y="2242845"/>
            <a:ext cx="1360384" cy="658835"/>
          </a:xfrm>
        </p:spPr>
        <p:txBody>
          <a:bodyPr wrap="square">
            <a:sp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5pPr marL="285743" indent="-2857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000</a:t>
            </a:r>
            <a:endParaRPr lang="nl-NL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22782" y="2242845"/>
            <a:ext cx="1360384" cy="658835"/>
          </a:xfrm>
        </p:spPr>
        <p:txBody>
          <a:bodyPr wrap="square">
            <a:sp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5pPr marL="285743" indent="-2857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000</a:t>
            </a:r>
            <a:endParaRPr lang="nl-NL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356134" y="2242845"/>
            <a:ext cx="1360384" cy="658835"/>
          </a:xfrm>
        </p:spPr>
        <p:txBody>
          <a:bodyPr wrap="square">
            <a:sp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5pPr marL="285743" indent="-2857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000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 bwMode="gray">
          <a:xfrm>
            <a:off x="8034157" y="4707524"/>
            <a:ext cx="1109843" cy="435976"/>
            <a:chOff x="7385002" y="4452519"/>
            <a:chExt cx="1758997" cy="690980"/>
          </a:xfrm>
        </p:grpSpPr>
        <p:sp>
          <p:nvSpPr>
            <p:cNvPr id="22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23" name="Picture 22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24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4411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144001" y="143999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2998779"/>
                </a:lnTo>
                <a:lnTo>
                  <a:pt x="2923050" y="4563524"/>
                </a:lnTo>
                <a:lnTo>
                  <a:pt x="2923050" y="4855500"/>
                </a:lnTo>
                <a:lnTo>
                  <a:pt x="1984297" y="4855500"/>
                </a:lnTo>
                <a:lnTo>
                  <a:pt x="926726" y="4855500"/>
                </a:lnTo>
                <a:lnTo>
                  <a:pt x="0" y="4855500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713309"/>
            <a:ext cx="2332515" cy="1262073"/>
          </a:xfrm>
        </p:spPr>
        <p:txBody>
          <a:bodyPr wrap="square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2" y="2750182"/>
            <a:ext cx="2331372" cy="115870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gray">
          <a:xfrm>
            <a:off x="3539030" y="1102863"/>
            <a:ext cx="5228042" cy="348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grpSp>
        <p:nvGrpSpPr>
          <p:cNvPr id="11" name="Group 10"/>
          <p:cNvGrpSpPr/>
          <p:nvPr userDrawn="1"/>
        </p:nvGrpSpPr>
        <p:grpSpPr bwMode="gray">
          <a:xfrm>
            <a:off x="8034157" y="4707524"/>
            <a:ext cx="1109843" cy="435976"/>
            <a:chOff x="7385002" y="4452519"/>
            <a:chExt cx="1758997" cy="690980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14" name="Picture 13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15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82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build="p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/>
          <p:nvPr userDrawn="1"/>
        </p:nvSpPr>
        <p:spPr>
          <a:xfrm>
            <a:off x="144003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>
              <a:solidFill>
                <a:schemeClr val="bg1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0"/>
          </p:nvPr>
        </p:nvSpPr>
        <p:spPr>
          <a:xfrm>
            <a:off x="144004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921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8229600" cy="3584972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ianummer 7"/>
          <p:cNvSpPr>
            <a:spLocks noGrp="1"/>
          </p:cNvSpPr>
          <p:nvPr>
            <p:ph type="sldNum" sz="quarter" idx="11"/>
          </p:nvPr>
        </p:nvSpPr>
        <p:spPr>
          <a:xfrm>
            <a:off x="457202" y="4767264"/>
            <a:ext cx="569913" cy="273844"/>
          </a:xfrm>
        </p:spPr>
        <p:txBody>
          <a:bodyPr/>
          <a:lstStyle>
            <a:lvl1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5E09F2-CE8A-4760-8D78-B01C4261C333}" type="slidenum">
              <a:rPr lang="nl-NL" altLang="nl-NL" smtClean="0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17" name="Tijdelijke aanduiding voor voettekst 6"/>
          <p:cNvSpPr>
            <a:spLocks noGrp="1"/>
          </p:cNvSpPr>
          <p:nvPr>
            <p:ph type="ftr" sz="quarter" idx="10"/>
          </p:nvPr>
        </p:nvSpPr>
        <p:spPr>
          <a:xfrm>
            <a:off x="1217612" y="4772027"/>
            <a:ext cx="3086100" cy="273844"/>
          </a:xfrm>
        </p:spPr>
        <p:txBody>
          <a:bodyPr/>
          <a:lstStyle>
            <a:lvl1pPr algn="l"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Masterclass RI&amp;E "Van actiehouder- naar eigenaarschap</a:t>
            </a:r>
          </a:p>
        </p:txBody>
      </p:sp>
      <p:pic>
        <p:nvPicPr>
          <p:cNvPr id="7" name="Afbeelding 6" descr="logo_blau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20" y="4667250"/>
            <a:ext cx="1412081" cy="25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8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" y="1535986"/>
            <a:ext cx="5493379" cy="682682"/>
          </a:xfrm>
          <a:solidFill>
            <a:schemeClr val="tx1"/>
          </a:solidFill>
        </p:spPr>
        <p:txBody>
          <a:bodyPr wrap="none" lIns="414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4200" b="1" cap="all" spc="-30" baseline="0">
                <a:solidFill>
                  <a:schemeClr val="bg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7385003" y="4452520"/>
            <a:ext cx="1758997" cy="690980"/>
          </a:xfrm>
          <a:custGeom>
            <a:avLst/>
            <a:gdLst/>
            <a:ahLst/>
            <a:cxnLst/>
            <a:rect l="l" t="t" r="r" b="b"/>
            <a:pathLst>
              <a:path w="4775790" h="1818330">
                <a:moveTo>
                  <a:pt x="1211734" y="2"/>
                </a:moveTo>
                <a:cubicBezTo>
                  <a:pt x="1581436" y="2"/>
                  <a:pt x="3609373" y="2"/>
                  <a:pt x="4775790" y="2"/>
                </a:cubicBezTo>
                <a:lnTo>
                  <a:pt x="4775790" y="1818330"/>
                </a:lnTo>
                <a:lnTo>
                  <a:pt x="0" y="1818330"/>
                </a:ln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43772" y="2830888"/>
            <a:ext cx="4500455" cy="1314450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pic>
        <p:nvPicPr>
          <p:cNvPr id="7" name="Picture 6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85148" y="4692121"/>
            <a:ext cx="1228507" cy="230931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-1" y="2156868"/>
            <a:ext cx="5090400" cy="570187"/>
          </a:xfrm>
          <a:solidFill>
            <a:schemeClr val="tx1"/>
          </a:solidFill>
        </p:spPr>
        <p:txBody>
          <a:bodyPr wrap="none" lIns="414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4200" b="1" cap="all" spc="-30" baseline="0">
                <a:solidFill>
                  <a:schemeClr val="bg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1033063"/>
            <a:ext cx="5090400" cy="586332"/>
          </a:xfrm>
          <a:solidFill>
            <a:schemeClr val="tx1"/>
          </a:solidFill>
        </p:spPr>
        <p:txBody>
          <a:bodyPr wrap="none" lIns="414000" tIns="18000" rIns="72000" bIns="0" anchor="t" anchorCtr="0">
            <a:noAutofit/>
          </a:bodyPr>
          <a:lstStyle>
            <a:lvl1pPr>
              <a:lnSpc>
                <a:spcPct val="100000"/>
              </a:lnSpc>
              <a:defRPr sz="4200" spc="-3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28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gray">
          <a:xfrm>
            <a:off x="732915" y="839409"/>
            <a:ext cx="7956000" cy="924548"/>
          </a:xfrm>
        </p:spPr>
        <p:txBody>
          <a:bodyPr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55663" y="1598613"/>
            <a:ext cx="1943884" cy="1942306"/>
          </a:xfrm>
          <a:solidFill>
            <a:schemeClr val="tx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1" indent="0" algn="ctr">
              <a:buFontTx/>
              <a:buNone/>
              <a:defRPr/>
            </a:lvl2pPr>
            <a:lvl3pPr marL="355591" indent="0" algn="ctr">
              <a:buFontTx/>
              <a:buNone/>
              <a:defRPr/>
            </a:lvl3pPr>
            <a:lvl4pPr marL="538150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920625" y="1598613"/>
            <a:ext cx="1943884" cy="1942306"/>
          </a:xfrm>
          <a:solidFill>
            <a:schemeClr val="accent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1" indent="0" algn="ctr">
              <a:buFontTx/>
              <a:buNone/>
              <a:defRPr/>
            </a:lvl2pPr>
            <a:lvl3pPr marL="355591" indent="0" algn="ctr">
              <a:buFontTx/>
              <a:buNone/>
              <a:defRPr/>
            </a:lvl3pPr>
            <a:lvl4pPr marL="538150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978606" y="1598613"/>
            <a:ext cx="1943884" cy="1942306"/>
          </a:xfrm>
          <a:solidFill>
            <a:schemeClr val="tx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1" indent="0" algn="ctr">
              <a:buFontTx/>
              <a:buNone/>
              <a:defRPr/>
            </a:lvl2pPr>
            <a:lvl3pPr marL="355591" indent="0" algn="ctr">
              <a:buFontTx/>
              <a:buNone/>
              <a:defRPr/>
            </a:lvl3pPr>
            <a:lvl4pPr marL="538150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056117" y="1598613"/>
            <a:ext cx="1943884" cy="1942306"/>
          </a:xfrm>
          <a:solidFill>
            <a:schemeClr val="accent1"/>
          </a:solidFill>
          <a:ln w="3175">
            <a:noFill/>
          </a:ln>
        </p:spPr>
        <p:txBody>
          <a:bodyPr anchor="ctr" anchorCtr="0"/>
          <a:lstStyle>
            <a:lvl1pPr marL="0" indent="0" algn="ctr">
              <a:lnSpc>
                <a:spcPct val="90000"/>
              </a:lnSpc>
              <a:buFontTx/>
              <a:buNone/>
              <a:defRPr sz="1400" b="1" cap="all" baseline="0">
                <a:solidFill>
                  <a:schemeClr val="bg1"/>
                </a:solidFill>
              </a:defRPr>
            </a:lvl1pPr>
            <a:lvl2pPr marL="180971" indent="0" algn="ctr">
              <a:buFontTx/>
              <a:buNone/>
              <a:defRPr/>
            </a:lvl2pPr>
            <a:lvl3pPr marL="355591" indent="0" algn="ctr">
              <a:buFontTx/>
              <a:buNone/>
              <a:defRPr/>
            </a:lvl3pPr>
            <a:lvl4pPr marL="538150" indent="0" algn="ctr">
              <a:buFontTx/>
              <a:buNone/>
              <a:defRPr/>
            </a:lvl4pPr>
            <a:lvl5pPr algn="ctr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60402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2903880" y="1598613"/>
            <a:ext cx="6096121" cy="230159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4362597" y="2249400"/>
            <a:ext cx="4320715" cy="1233695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418438" y="3148049"/>
            <a:ext cx="4319937" cy="677108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180971" indent="0">
              <a:buFont typeface="Arial" panose="020B0604020202020204" pitchFamily="34" charset="0"/>
              <a:buNone/>
              <a:defRPr sz="1800"/>
            </a:lvl2pPr>
            <a:lvl3pPr marL="355591" indent="0">
              <a:buNone/>
              <a:defRPr sz="1800"/>
            </a:lvl3pPr>
            <a:lvl4pPr marL="538150" indent="0">
              <a:buNone/>
              <a:defRPr sz="1800"/>
            </a:lvl4pPr>
            <a:lvl5pPr marL="0" indent="0">
              <a:buFont typeface="Arial" panose="020B0604020202020204" pitchFamily="34" charset="0"/>
              <a:buNone/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 bwMode="gray">
          <a:xfrm>
            <a:off x="858839" y="851859"/>
            <a:ext cx="3336925" cy="21209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294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7957374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1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44001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12" y="1432719"/>
            <a:ext cx="7956000" cy="1233695"/>
          </a:xfrm>
        </p:spPr>
        <p:txBody>
          <a:bodyPr/>
          <a:lstStyle>
            <a:lvl1pPr>
              <a:defRPr sz="6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313" y="2338352"/>
            <a:ext cx="7957374" cy="2160371"/>
          </a:xfrm>
        </p:spPr>
        <p:txBody>
          <a:bodyPr/>
          <a:lstStyle>
            <a:lvl1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4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44002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312" y="1432720"/>
            <a:ext cx="7956000" cy="1233695"/>
          </a:xfrm>
        </p:spPr>
        <p:txBody>
          <a:bodyPr/>
          <a:lstStyle>
            <a:lvl1pPr>
              <a:defRPr sz="6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313" y="2338353"/>
            <a:ext cx="7957374" cy="2160371"/>
          </a:xfrm>
        </p:spPr>
        <p:txBody>
          <a:bodyPr/>
          <a:lstStyle>
            <a:lvl1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8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3663951" y="144000"/>
            <a:ext cx="5336050" cy="4855500"/>
          </a:xfrm>
          <a:custGeom>
            <a:avLst/>
            <a:gdLst/>
            <a:ahLst/>
            <a:cxnLst/>
            <a:rect l="l" t="t" r="r" b="b"/>
            <a:pathLst>
              <a:path w="5336050" h="4855500">
                <a:moveTo>
                  <a:pt x="0" y="0"/>
                </a:moveTo>
                <a:lnTo>
                  <a:pt x="5336050" y="0"/>
                </a:lnTo>
                <a:lnTo>
                  <a:pt x="5336050" y="4563524"/>
                </a:lnTo>
                <a:cubicBezTo>
                  <a:pt x="5067268" y="4563524"/>
                  <a:pt x="4723887" y="4563524"/>
                  <a:pt x="4651800" y="4563524"/>
                </a:cubicBezTo>
                <a:cubicBezTo>
                  <a:pt x="4529841" y="4563524"/>
                  <a:pt x="4485652" y="4562915"/>
                  <a:pt x="4455604" y="4608557"/>
                </a:cubicBezTo>
                <a:cubicBezTo>
                  <a:pt x="4441464" y="4630465"/>
                  <a:pt x="4442642" y="4633508"/>
                  <a:pt x="4424967" y="4714446"/>
                </a:cubicBezTo>
                <a:cubicBezTo>
                  <a:pt x="4420070" y="4736703"/>
                  <a:pt x="4409700" y="4790027"/>
                  <a:pt x="4397297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2840922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591804"/>
            <a:ext cx="28404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93313" y="1118911"/>
            <a:ext cx="4195073" cy="528794"/>
          </a:xfrm>
          <a:solidFill>
            <a:schemeClr val="bg1"/>
          </a:solidFill>
        </p:spPr>
        <p:txBody>
          <a:bodyPr wrap="none" lIns="90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3312" y="1577516"/>
            <a:ext cx="3699482" cy="432768"/>
          </a:xfrm>
          <a:solidFill>
            <a:schemeClr val="bg1"/>
          </a:solidFill>
        </p:spPr>
        <p:txBody>
          <a:bodyPr wrap="none" lIns="90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4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593313" y="776590"/>
            <a:ext cx="3608740" cy="423998"/>
          </a:xfrm>
          <a:solidFill>
            <a:schemeClr val="bg1"/>
          </a:solidFill>
        </p:spPr>
        <p:txBody>
          <a:bodyPr wrap="none" lIns="90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06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002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30" y="1389051"/>
            <a:ext cx="4927008" cy="2671745"/>
          </a:xfrm>
        </p:spPr>
        <p:txBody>
          <a:bodyPr wrap="square" anchor="b">
            <a:noAutofit/>
          </a:bodyPr>
          <a:lstStyle>
            <a:lvl1pPr algn="r">
              <a:lnSpc>
                <a:spcPct val="70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2558" y="3942135"/>
            <a:ext cx="4928400" cy="416011"/>
          </a:xfrm>
        </p:spPr>
        <p:txBody>
          <a:bodyPr>
            <a:sp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988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6076950" y="144000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4563524"/>
                </a:lnTo>
                <a:cubicBezTo>
                  <a:pt x="2654268" y="4563524"/>
                  <a:pt x="2310887" y="4563524"/>
                  <a:pt x="2238800" y="4563524"/>
                </a:cubicBezTo>
                <a:cubicBezTo>
                  <a:pt x="2116841" y="4563524"/>
                  <a:pt x="2072652" y="4562915"/>
                  <a:pt x="2042604" y="4608557"/>
                </a:cubicBezTo>
                <a:cubicBezTo>
                  <a:pt x="2028464" y="4630465"/>
                  <a:pt x="2029642" y="4633508"/>
                  <a:pt x="2011967" y="4714446"/>
                </a:cubicBezTo>
                <a:cubicBezTo>
                  <a:pt x="2007070" y="4736703"/>
                  <a:pt x="1996700" y="4790027"/>
                  <a:pt x="1984297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846390"/>
            <a:ext cx="5297937" cy="12336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5299200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6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6076950" y="144000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4563524"/>
                </a:lnTo>
                <a:cubicBezTo>
                  <a:pt x="2654268" y="4563524"/>
                  <a:pt x="2310887" y="4563524"/>
                  <a:pt x="2238800" y="4563524"/>
                </a:cubicBezTo>
                <a:cubicBezTo>
                  <a:pt x="2116841" y="4563524"/>
                  <a:pt x="2072652" y="4562915"/>
                  <a:pt x="2042604" y="4608557"/>
                </a:cubicBezTo>
                <a:cubicBezTo>
                  <a:pt x="2028464" y="4630465"/>
                  <a:pt x="2029642" y="4633508"/>
                  <a:pt x="2011967" y="4714446"/>
                </a:cubicBezTo>
                <a:cubicBezTo>
                  <a:pt x="2007070" y="4736703"/>
                  <a:pt x="1996700" y="4790027"/>
                  <a:pt x="1984297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846390"/>
            <a:ext cx="5297937" cy="12336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5299200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 bwMode="gray">
          <a:xfrm>
            <a:off x="6327214" y="335316"/>
            <a:ext cx="2422525" cy="21383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4"/>
          </p:nvPr>
        </p:nvSpPr>
        <p:spPr bwMode="gray">
          <a:xfrm>
            <a:off x="6327214" y="2361996"/>
            <a:ext cx="2422525" cy="213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5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144001" y="144000"/>
            <a:ext cx="4858212" cy="4855500"/>
          </a:xfrm>
          <a:custGeom>
            <a:avLst/>
            <a:gdLst/>
            <a:ahLst/>
            <a:cxnLst/>
            <a:rect l="l" t="t" r="r" b="b"/>
            <a:pathLst>
              <a:path w="4858212" h="4855500">
                <a:moveTo>
                  <a:pt x="0" y="0"/>
                </a:moveTo>
                <a:lnTo>
                  <a:pt x="4858212" y="0"/>
                </a:lnTo>
                <a:lnTo>
                  <a:pt x="4858212" y="4855500"/>
                </a:ln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339817" y="846390"/>
            <a:ext cx="3524978" cy="12336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339817" y="2101026"/>
            <a:ext cx="3525143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 bwMode="gray">
          <a:xfrm>
            <a:off x="1" y="3775823"/>
            <a:ext cx="3043347" cy="928977"/>
          </a:xfrm>
          <a:custGeom>
            <a:avLst/>
            <a:gdLst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3043347 w 3043347"/>
              <a:gd name="connsiteY2" fmla="*/ 928800 h 928800"/>
              <a:gd name="connsiteX3" fmla="*/ 0 w 3043347"/>
              <a:gd name="connsiteY3" fmla="*/ 928800 h 928800"/>
              <a:gd name="connsiteX4" fmla="*/ 0 w 3043347"/>
              <a:gd name="connsiteY4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3043347 w 3043347"/>
              <a:gd name="connsiteY2" fmla="*/ 928800 h 928800"/>
              <a:gd name="connsiteX3" fmla="*/ 2722260 w 3043347"/>
              <a:gd name="connsiteY3" fmla="*/ 921820 h 928800"/>
              <a:gd name="connsiteX4" fmla="*/ 0 w 3043347"/>
              <a:gd name="connsiteY4" fmla="*/ 928800 h 928800"/>
              <a:gd name="connsiteX5" fmla="*/ 0 w 3043347"/>
              <a:gd name="connsiteY5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3036366 w 3043347"/>
              <a:gd name="connsiteY2" fmla="*/ 810137 h 928800"/>
              <a:gd name="connsiteX3" fmla="*/ 3043347 w 3043347"/>
              <a:gd name="connsiteY3" fmla="*/ 928800 h 928800"/>
              <a:gd name="connsiteX4" fmla="*/ 2722260 w 3043347"/>
              <a:gd name="connsiteY4" fmla="*/ 921820 h 928800"/>
              <a:gd name="connsiteX5" fmla="*/ 0 w 3043347"/>
              <a:gd name="connsiteY5" fmla="*/ 928800 h 928800"/>
              <a:gd name="connsiteX6" fmla="*/ 0 w 3043347"/>
              <a:gd name="connsiteY6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2896763 w 3043347"/>
              <a:gd name="connsiteY2" fmla="*/ 810137 h 928800"/>
              <a:gd name="connsiteX3" fmla="*/ 3043347 w 3043347"/>
              <a:gd name="connsiteY3" fmla="*/ 928800 h 928800"/>
              <a:gd name="connsiteX4" fmla="*/ 2722260 w 3043347"/>
              <a:gd name="connsiteY4" fmla="*/ 921820 h 928800"/>
              <a:gd name="connsiteX5" fmla="*/ 0 w 3043347"/>
              <a:gd name="connsiteY5" fmla="*/ 928800 h 928800"/>
              <a:gd name="connsiteX6" fmla="*/ 0 w 3043347"/>
              <a:gd name="connsiteY6" fmla="*/ 0 h 928800"/>
              <a:gd name="connsiteX0" fmla="*/ 0 w 3043347"/>
              <a:gd name="connsiteY0" fmla="*/ 0 h 928800"/>
              <a:gd name="connsiteX1" fmla="*/ 3043347 w 3043347"/>
              <a:gd name="connsiteY1" fmla="*/ 0 h 928800"/>
              <a:gd name="connsiteX2" fmla="*/ 2896763 w 3043347"/>
              <a:gd name="connsiteY2" fmla="*/ 810137 h 928800"/>
              <a:gd name="connsiteX3" fmla="*/ 2722260 w 3043347"/>
              <a:gd name="connsiteY3" fmla="*/ 921820 h 928800"/>
              <a:gd name="connsiteX4" fmla="*/ 0 w 3043347"/>
              <a:gd name="connsiteY4" fmla="*/ 928800 h 928800"/>
              <a:gd name="connsiteX5" fmla="*/ 0 w 3043347"/>
              <a:gd name="connsiteY5" fmla="*/ 0 h 928800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15116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69884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69884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69884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31345"/>
              <a:gd name="connsiteX1" fmla="*/ 3043347 w 3043347"/>
              <a:gd name="connsiteY1" fmla="*/ 0 h 931345"/>
              <a:gd name="connsiteX2" fmla="*/ 2896763 w 3043347"/>
              <a:gd name="connsiteY2" fmla="*/ 810137 h 931345"/>
              <a:gd name="connsiteX3" fmla="*/ 2741309 w 3043347"/>
              <a:gd name="connsiteY3" fmla="*/ 931345 h 931345"/>
              <a:gd name="connsiteX4" fmla="*/ 0 w 3043347"/>
              <a:gd name="connsiteY4" fmla="*/ 928800 h 931345"/>
              <a:gd name="connsiteX5" fmla="*/ 0 w 3043347"/>
              <a:gd name="connsiteY5" fmla="*/ 0 h 931345"/>
              <a:gd name="connsiteX0" fmla="*/ 0 w 3043347"/>
              <a:gd name="connsiteY0" fmla="*/ 0 h 928964"/>
              <a:gd name="connsiteX1" fmla="*/ 3043347 w 3043347"/>
              <a:gd name="connsiteY1" fmla="*/ 0 h 928964"/>
              <a:gd name="connsiteX2" fmla="*/ 2896763 w 3043347"/>
              <a:gd name="connsiteY2" fmla="*/ 810137 h 928964"/>
              <a:gd name="connsiteX3" fmla="*/ 2734166 w 3043347"/>
              <a:gd name="connsiteY3" fmla="*/ 928964 h 928964"/>
              <a:gd name="connsiteX4" fmla="*/ 0 w 3043347"/>
              <a:gd name="connsiteY4" fmla="*/ 928800 h 928964"/>
              <a:gd name="connsiteX5" fmla="*/ 0 w 3043347"/>
              <a:gd name="connsiteY5" fmla="*/ 0 h 928964"/>
              <a:gd name="connsiteX0" fmla="*/ 0 w 3043347"/>
              <a:gd name="connsiteY0" fmla="*/ 0 h 928964"/>
              <a:gd name="connsiteX1" fmla="*/ 3043347 w 3043347"/>
              <a:gd name="connsiteY1" fmla="*/ 0 h 928964"/>
              <a:gd name="connsiteX2" fmla="*/ 2896763 w 3043347"/>
              <a:gd name="connsiteY2" fmla="*/ 810137 h 928964"/>
              <a:gd name="connsiteX3" fmla="*/ 2734166 w 3043347"/>
              <a:gd name="connsiteY3" fmla="*/ 928964 h 928964"/>
              <a:gd name="connsiteX4" fmla="*/ 0 w 3043347"/>
              <a:gd name="connsiteY4" fmla="*/ 928800 h 928964"/>
              <a:gd name="connsiteX5" fmla="*/ 0 w 3043347"/>
              <a:gd name="connsiteY5" fmla="*/ 0 h 928964"/>
              <a:gd name="connsiteX0" fmla="*/ 0 w 3043347"/>
              <a:gd name="connsiteY0" fmla="*/ 0 h 928964"/>
              <a:gd name="connsiteX1" fmla="*/ 3043347 w 3043347"/>
              <a:gd name="connsiteY1" fmla="*/ 0 h 928964"/>
              <a:gd name="connsiteX2" fmla="*/ 2896763 w 3043347"/>
              <a:gd name="connsiteY2" fmla="*/ 810137 h 928964"/>
              <a:gd name="connsiteX3" fmla="*/ 2734166 w 3043347"/>
              <a:gd name="connsiteY3" fmla="*/ 928964 h 928964"/>
              <a:gd name="connsiteX4" fmla="*/ 0 w 3043347"/>
              <a:gd name="connsiteY4" fmla="*/ 928800 h 928964"/>
              <a:gd name="connsiteX5" fmla="*/ 0 w 3043347"/>
              <a:gd name="connsiteY5" fmla="*/ 0 h 928964"/>
              <a:gd name="connsiteX0" fmla="*/ 0 w 3043347"/>
              <a:gd name="connsiteY0" fmla="*/ 0 h 934201"/>
              <a:gd name="connsiteX1" fmla="*/ 3043347 w 3043347"/>
              <a:gd name="connsiteY1" fmla="*/ 0 h 934201"/>
              <a:gd name="connsiteX2" fmla="*/ 2896763 w 3043347"/>
              <a:gd name="connsiteY2" fmla="*/ 810137 h 934201"/>
              <a:gd name="connsiteX3" fmla="*/ 2734166 w 3043347"/>
              <a:gd name="connsiteY3" fmla="*/ 928964 h 934201"/>
              <a:gd name="connsiteX4" fmla="*/ 0 w 3043347"/>
              <a:gd name="connsiteY4" fmla="*/ 928800 h 934201"/>
              <a:gd name="connsiteX5" fmla="*/ 0 w 3043347"/>
              <a:gd name="connsiteY5" fmla="*/ 0 h 934201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234483"/>
              <a:gd name="connsiteY0" fmla="*/ 0 h 932085"/>
              <a:gd name="connsiteX1" fmla="*/ 3043347 w 3234483"/>
              <a:gd name="connsiteY1" fmla="*/ 0 h 932085"/>
              <a:gd name="connsiteX2" fmla="*/ 2896763 w 3234483"/>
              <a:gd name="connsiteY2" fmla="*/ 810137 h 932085"/>
              <a:gd name="connsiteX3" fmla="*/ 2734166 w 3234483"/>
              <a:gd name="connsiteY3" fmla="*/ 928964 h 932085"/>
              <a:gd name="connsiteX4" fmla="*/ 0 w 3234483"/>
              <a:gd name="connsiteY4" fmla="*/ 928800 h 932085"/>
              <a:gd name="connsiteX5" fmla="*/ 0 w 3234483"/>
              <a:gd name="connsiteY5" fmla="*/ 0 h 932085"/>
              <a:gd name="connsiteX0" fmla="*/ 0 w 3043347"/>
              <a:gd name="connsiteY0" fmla="*/ 0 h 932085"/>
              <a:gd name="connsiteX1" fmla="*/ 3043347 w 3043347"/>
              <a:gd name="connsiteY1" fmla="*/ 0 h 932085"/>
              <a:gd name="connsiteX2" fmla="*/ 2896763 w 3043347"/>
              <a:gd name="connsiteY2" fmla="*/ 810137 h 932085"/>
              <a:gd name="connsiteX3" fmla="*/ 2734166 w 3043347"/>
              <a:gd name="connsiteY3" fmla="*/ 928964 h 932085"/>
              <a:gd name="connsiteX4" fmla="*/ 0 w 3043347"/>
              <a:gd name="connsiteY4" fmla="*/ 928800 h 932085"/>
              <a:gd name="connsiteX5" fmla="*/ 0 w 3043347"/>
              <a:gd name="connsiteY5" fmla="*/ 0 h 932085"/>
              <a:gd name="connsiteX0" fmla="*/ 0 w 3043347"/>
              <a:gd name="connsiteY0" fmla="*/ 0 h 938605"/>
              <a:gd name="connsiteX1" fmla="*/ 3043347 w 3043347"/>
              <a:gd name="connsiteY1" fmla="*/ 0 h 938605"/>
              <a:gd name="connsiteX2" fmla="*/ 2896763 w 3043347"/>
              <a:gd name="connsiteY2" fmla="*/ 798231 h 938605"/>
              <a:gd name="connsiteX3" fmla="*/ 2734166 w 3043347"/>
              <a:gd name="connsiteY3" fmla="*/ 928964 h 938605"/>
              <a:gd name="connsiteX4" fmla="*/ 0 w 3043347"/>
              <a:gd name="connsiteY4" fmla="*/ 928800 h 938605"/>
              <a:gd name="connsiteX5" fmla="*/ 0 w 3043347"/>
              <a:gd name="connsiteY5" fmla="*/ 0 h 938605"/>
              <a:gd name="connsiteX0" fmla="*/ 0 w 3043347"/>
              <a:gd name="connsiteY0" fmla="*/ 0 h 938605"/>
              <a:gd name="connsiteX1" fmla="*/ 3043347 w 3043347"/>
              <a:gd name="connsiteY1" fmla="*/ 0 h 938605"/>
              <a:gd name="connsiteX2" fmla="*/ 2896763 w 3043347"/>
              <a:gd name="connsiteY2" fmla="*/ 798231 h 938605"/>
              <a:gd name="connsiteX3" fmla="*/ 2734166 w 3043347"/>
              <a:gd name="connsiteY3" fmla="*/ 928964 h 938605"/>
              <a:gd name="connsiteX4" fmla="*/ 0 w 3043347"/>
              <a:gd name="connsiteY4" fmla="*/ 928800 h 938605"/>
              <a:gd name="connsiteX5" fmla="*/ 0 w 3043347"/>
              <a:gd name="connsiteY5" fmla="*/ 0 h 938605"/>
              <a:gd name="connsiteX0" fmla="*/ 0 w 3043347"/>
              <a:gd name="connsiteY0" fmla="*/ 0 h 938605"/>
              <a:gd name="connsiteX1" fmla="*/ 3043347 w 3043347"/>
              <a:gd name="connsiteY1" fmla="*/ 0 h 938605"/>
              <a:gd name="connsiteX2" fmla="*/ 2896763 w 3043347"/>
              <a:gd name="connsiteY2" fmla="*/ 798231 h 938605"/>
              <a:gd name="connsiteX3" fmla="*/ 2734166 w 3043347"/>
              <a:gd name="connsiteY3" fmla="*/ 928964 h 938605"/>
              <a:gd name="connsiteX4" fmla="*/ 0 w 3043347"/>
              <a:gd name="connsiteY4" fmla="*/ 928800 h 938605"/>
              <a:gd name="connsiteX5" fmla="*/ 0 w 3043347"/>
              <a:gd name="connsiteY5" fmla="*/ 0 h 938605"/>
              <a:gd name="connsiteX0" fmla="*/ 0 w 3043347"/>
              <a:gd name="connsiteY0" fmla="*/ 0 h 933313"/>
              <a:gd name="connsiteX1" fmla="*/ 3043347 w 3043347"/>
              <a:gd name="connsiteY1" fmla="*/ 0 h 933313"/>
              <a:gd name="connsiteX2" fmla="*/ 2896763 w 3043347"/>
              <a:gd name="connsiteY2" fmla="*/ 798231 h 933313"/>
              <a:gd name="connsiteX3" fmla="*/ 2734166 w 3043347"/>
              <a:gd name="connsiteY3" fmla="*/ 928964 h 933313"/>
              <a:gd name="connsiteX4" fmla="*/ 0 w 3043347"/>
              <a:gd name="connsiteY4" fmla="*/ 928800 h 933313"/>
              <a:gd name="connsiteX5" fmla="*/ 0 w 3043347"/>
              <a:gd name="connsiteY5" fmla="*/ 0 h 933313"/>
              <a:gd name="connsiteX0" fmla="*/ 0 w 3043347"/>
              <a:gd name="connsiteY0" fmla="*/ 0 h 938958"/>
              <a:gd name="connsiteX1" fmla="*/ 3043347 w 3043347"/>
              <a:gd name="connsiteY1" fmla="*/ 0 h 938958"/>
              <a:gd name="connsiteX2" fmla="*/ 2901526 w 3043347"/>
              <a:gd name="connsiteY2" fmla="*/ 793469 h 938958"/>
              <a:gd name="connsiteX3" fmla="*/ 2734166 w 3043347"/>
              <a:gd name="connsiteY3" fmla="*/ 928964 h 938958"/>
              <a:gd name="connsiteX4" fmla="*/ 0 w 3043347"/>
              <a:gd name="connsiteY4" fmla="*/ 928800 h 938958"/>
              <a:gd name="connsiteX5" fmla="*/ 0 w 3043347"/>
              <a:gd name="connsiteY5" fmla="*/ 0 h 938958"/>
              <a:gd name="connsiteX0" fmla="*/ 0 w 3043347"/>
              <a:gd name="connsiteY0" fmla="*/ 0 h 938958"/>
              <a:gd name="connsiteX1" fmla="*/ 3043347 w 3043347"/>
              <a:gd name="connsiteY1" fmla="*/ 0 h 938958"/>
              <a:gd name="connsiteX2" fmla="*/ 2901526 w 3043347"/>
              <a:gd name="connsiteY2" fmla="*/ 793469 h 938958"/>
              <a:gd name="connsiteX3" fmla="*/ 2734166 w 3043347"/>
              <a:gd name="connsiteY3" fmla="*/ 928964 h 938958"/>
              <a:gd name="connsiteX4" fmla="*/ 0 w 3043347"/>
              <a:gd name="connsiteY4" fmla="*/ 928800 h 938958"/>
              <a:gd name="connsiteX5" fmla="*/ 0 w 3043347"/>
              <a:gd name="connsiteY5" fmla="*/ 0 h 938958"/>
              <a:gd name="connsiteX0" fmla="*/ 0 w 3043347"/>
              <a:gd name="connsiteY0" fmla="*/ 0 h 932608"/>
              <a:gd name="connsiteX1" fmla="*/ 3043347 w 3043347"/>
              <a:gd name="connsiteY1" fmla="*/ 0 h 932608"/>
              <a:gd name="connsiteX2" fmla="*/ 2901526 w 3043347"/>
              <a:gd name="connsiteY2" fmla="*/ 793469 h 932608"/>
              <a:gd name="connsiteX3" fmla="*/ 2734166 w 3043347"/>
              <a:gd name="connsiteY3" fmla="*/ 928964 h 932608"/>
              <a:gd name="connsiteX4" fmla="*/ 0 w 3043347"/>
              <a:gd name="connsiteY4" fmla="*/ 928800 h 932608"/>
              <a:gd name="connsiteX5" fmla="*/ 0 w 3043347"/>
              <a:gd name="connsiteY5" fmla="*/ 0 h 932608"/>
              <a:gd name="connsiteX0" fmla="*/ 0 w 3043347"/>
              <a:gd name="connsiteY0" fmla="*/ 0 h 930492"/>
              <a:gd name="connsiteX1" fmla="*/ 3043347 w 3043347"/>
              <a:gd name="connsiteY1" fmla="*/ 0 h 930492"/>
              <a:gd name="connsiteX2" fmla="*/ 2901526 w 3043347"/>
              <a:gd name="connsiteY2" fmla="*/ 793469 h 930492"/>
              <a:gd name="connsiteX3" fmla="*/ 2734166 w 3043347"/>
              <a:gd name="connsiteY3" fmla="*/ 928964 h 930492"/>
              <a:gd name="connsiteX4" fmla="*/ 0 w 3043347"/>
              <a:gd name="connsiteY4" fmla="*/ 928800 h 930492"/>
              <a:gd name="connsiteX5" fmla="*/ 0 w 3043347"/>
              <a:gd name="connsiteY5" fmla="*/ 0 h 930492"/>
              <a:gd name="connsiteX0" fmla="*/ 0 w 3043347"/>
              <a:gd name="connsiteY0" fmla="*/ 0 h 929074"/>
              <a:gd name="connsiteX1" fmla="*/ 3043347 w 3043347"/>
              <a:gd name="connsiteY1" fmla="*/ 0 h 929074"/>
              <a:gd name="connsiteX2" fmla="*/ 2901526 w 3043347"/>
              <a:gd name="connsiteY2" fmla="*/ 793469 h 929074"/>
              <a:gd name="connsiteX3" fmla="*/ 2734166 w 3043347"/>
              <a:gd name="connsiteY3" fmla="*/ 928964 h 929074"/>
              <a:gd name="connsiteX4" fmla="*/ 0 w 3043347"/>
              <a:gd name="connsiteY4" fmla="*/ 928800 h 929074"/>
              <a:gd name="connsiteX5" fmla="*/ 0 w 3043347"/>
              <a:gd name="connsiteY5" fmla="*/ 0 h 929074"/>
              <a:gd name="connsiteX0" fmla="*/ 0 w 3043347"/>
              <a:gd name="connsiteY0" fmla="*/ 0 h 928977"/>
              <a:gd name="connsiteX1" fmla="*/ 3043347 w 3043347"/>
              <a:gd name="connsiteY1" fmla="*/ 0 h 928977"/>
              <a:gd name="connsiteX2" fmla="*/ 2901526 w 3043347"/>
              <a:gd name="connsiteY2" fmla="*/ 793469 h 928977"/>
              <a:gd name="connsiteX3" fmla="*/ 2734166 w 3043347"/>
              <a:gd name="connsiteY3" fmla="*/ 928964 h 928977"/>
              <a:gd name="connsiteX4" fmla="*/ 0 w 3043347"/>
              <a:gd name="connsiteY4" fmla="*/ 928800 h 928977"/>
              <a:gd name="connsiteX5" fmla="*/ 0 w 3043347"/>
              <a:gd name="connsiteY5" fmla="*/ 0 h 928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347" h="928977">
                <a:moveTo>
                  <a:pt x="0" y="0"/>
                </a:moveTo>
                <a:lnTo>
                  <a:pt x="3043347" y="0"/>
                </a:lnTo>
                <a:cubicBezTo>
                  <a:pt x="2970055" y="405068"/>
                  <a:pt x="2917337" y="741035"/>
                  <a:pt x="2901526" y="793469"/>
                </a:cubicBezTo>
                <a:cubicBezTo>
                  <a:pt x="2885715" y="845903"/>
                  <a:pt x="2812941" y="930220"/>
                  <a:pt x="2734166" y="928964"/>
                </a:cubicBezTo>
                <a:cubicBezTo>
                  <a:pt x="2655391" y="927708"/>
                  <a:pt x="911389" y="928855"/>
                  <a:pt x="0" y="9288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360000" anchor="ctr" anchorCtr="0"/>
          <a:lstStyle>
            <a:lvl1pPr marL="0" indent="0">
              <a:buFontTx/>
              <a:buNone/>
              <a:defRPr sz="800" i="1">
                <a:solidFill>
                  <a:schemeClr val="bg1"/>
                </a:solidFill>
              </a:defRPr>
            </a:lvl1pPr>
            <a:lvl2pPr marL="180971" indent="0">
              <a:buFontTx/>
              <a:buNone/>
              <a:defRPr sz="800" i="1">
                <a:solidFill>
                  <a:schemeClr val="bg1"/>
                </a:solidFill>
              </a:defRPr>
            </a:lvl2pPr>
            <a:lvl3pPr marL="355591" indent="0">
              <a:buFontTx/>
              <a:buNone/>
              <a:defRPr sz="800" i="1">
                <a:solidFill>
                  <a:schemeClr val="bg1"/>
                </a:solidFill>
              </a:defRPr>
            </a:lvl3pPr>
            <a:lvl4pPr marL="538150" indent="0">
              <a:buFontTx/>
              <a:buNone/>
              <a:defRPr sz="800" i="1">
                <a:solidFill>
                  <a:schemeClr val="bg1"/>
                </a:solidFill>
              </a:defRPr>
            </a:lvl4pPr>
            <a:lvl5pPr>
              <a:buFontTx/>
              <a:buNone/>
              <a:defRPr sz="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 bwMode="gray">
          <a:xfrm>
            <a:off x="5339816" y="591804"/>
            <a:ext cx="35244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8034158" y="4707525"/>
            <a:ext cx="1109843" cy="435976"/>
            <a:chOff x="7385002" y="4452519"/>
            <a:chExt cx="1758997" cy="69098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10" name="Picture 9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11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119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8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144003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593312" y="2423306"/>
            <a:ext cx="3823590" cy="2166157"/>
          </a:xfrm>
        </p:spPr>
        <p:txBody>
          <a:bodyPr/>
          <a:lstStyle>
            <a:lvl1pPr>
              <a:buClr>
                <a:schemeClr val="tx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25722" y="2423306"/>
            <a:ext cx="3823590" cy="2166157"/>
          </a:xfrm>
        </p:spPr>
        <p:txBody>
          <a:bodyPr wrap="square"/>
          <a:lstStyle>
            <a:lvl1pPr>
              <a:buClr>
                <a:schemeClr val="tx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 sz="1400"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 sz="140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0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25110" y="1205665"/>
            <a:ext cx="4691195" cy="528794"/>
          </a:xfrm>
          <a:solidFill>
            <a:schemeClr val="bg1"/>
          </a:solidFill>
        </p:spPr>
        <p:txBody>
          <a:bodyPr wrap="none" lIns="558000" tIns="18000" rIns="72000" bIns="18000">
            <a:noAutofit/>
          </a:bodyPr>
          <a:lstStyle>
            <a:lvl1pPr marL="0" indent="0"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5110" y="1668258"/>
            <a:ext cx="4194000" cy="432768"/>
          </a:xfrm>
          <a:solidFill>
            <a:schemeClr val="bg1"/>
          </a:solidFill>
        </p:spPr>
        <p:txBody>
          <a:bodyPr wrap="none" lIns="558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125111" y="860350"/>
            <a:ext cx="4083922" cy="423998"/>
          </a:xfrm>
          <a:solidFill>
            <a:schemeClr val="bg1"/>
          </a:solidFill>
        </p:spPr>
        <p:txBody>
          <a:bodyPr lIns="558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61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/>
      <p:bldP spid="16" grpId="0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44002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 bwMode="gray">
          <a:xfrm>
            <a:off x="4453327" y="1807857"/>
            <a:ext cx="4690674" cy="2262494"/>
          </a:xfrm>
          <a:custGeom>
            <a:avLst/>
            <a:gdLst>
              <a:gd name="connsiteX0" fmla="*/ 0 w 5221287"/>
              <a:gd name="connsiteY0" fmla="*/ 0 h 2234874"/>
              <a:gd name="connsiteX1" fmla="*/ 5221287 w 5221287"/>
              <a:gd name="connsiteY1" fmla="*/ 0 h 2234874"/>
              <a:gd name="connsiteX2" fmla="*/ 5221287 w 5221287"/>
              <a:gd name="connsiteY2" fmla="*/ 2234874 h 2234874"/>
              <a:gd name="connsiteX3" fmla="*/ 0 w 5221287"/>
              <a:gd name="connsiteY3" fmla="*/ 2234874 h 2234874"/>
              <a:gd name="connsiteX4" fmla="*/ 0 w 5221287"/>
              <a:gd name="connsiteY4" fmla="*/ 0 h 2234874"/>
              <a:gd name="connsiteX0" fmla="*/ 0 w 5221287"/>
              <a:gd name="connsiteY0" fmla="*/ 629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0 w 5221287"/>
              <a:gd name="connsiteY5" fmla="*/ 629 h 2235503"/>
              <a:gd name="connsiteX0" fmla="*/ 6969 w 5228256"/>
              <a:gd name="connsiteY0" fmla="*/ 629 h 2235503"/>
              <a:gd name="connsiteX1" fmla="*/ 802718 w 5228256"/>
              <a:gd name="connsiteY1" fmla="*/ 0 h 2235503"/>
              <a:gd name="connsiteX2" fmla="*/ 5228256 w 5228256"/>
              <a:gd name="connsiteY2" fmla="*/ 629 h 2235503"/>
              <a:gd name="connsiteX3" fmla="*/ 5228256 w 5228256"/>
              <a:gd name="connsiteY3" fmla="*/ 2235503 h 2235503"/>
              <a:gd name="connsiteX4" fmla="*/ 6969 w 5228256"/>
              <a:gd name="connsiteY4" fmla="*/ 2235503 h 2235503"/>
              <a:gd name="connsiteX5" fmla="*/ 0 w 5228256"/>
              <a:gd name="connsiteY5" fmla="*/ 579353 h 2235503"/>
              <a:gd name="connsiteX6" fmla="*/ 6969 w 5228256"/>
              <a:gd name="connsiteY6" fmla="*/ 629 h 2235503"/>
              <a:gd name="connsiteX0" fmla="*/ 0 w 5221287"/>
              <a:gd name="connsiteY0" fmla="*/ 629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0 w 5221287"/>
              <a:gd name="connsiteY6" fmla="*/ 629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279217 w 5221287"/>
              <a:gd name="connsiteY5" fmla="*/ 614254 h 2235503"/>
              <a:gd name="connsiteX6" fmla="*/ 390888 w 5221287"/>
              <a:gd name="connsiteY6" fmla="*/ 91371 h 2235503"/>
              <a:gd name="connsiteX0" fmla="*/ 390888 w 5221287"/>
              <a:gd name="connsiteY0" fmla="*/ 91371 h 2235503"/>
              <a:gd name="connsiteX1" fmla="*/ 795749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310296 w 5221287"/>
              <a:gd name="connsiteY5" fmla="*/ 600294 h 2235503"/>
              <a:gd name="connsiteX6" fmla="*/ 390888 w 5221287"/>
              <a:gd name="connsiteY6" fmla="*/ 91371 h 2235503"/>
              <a:gd name="connsiteX0" fmla="*/ 484125 w 5221287"/>
              <a:gd name="connsiteY0" fmla="*/ 172949 h 2247279"/>
              <a:gd name="connsiteX1" fmla="*/ 795749 w 5221287"/>
              <a:gd name="connsiteY1" fmla="*/ 11776 h 2247279"/>
              <a:gd name="connsiteX2" fmla="*/ 5221287 w 5221287"/>
              <a:gd name="connsiteY2" fmla="*/ 12405 h 2247279"/>
              <a:gd name="connsiteX3" fmla="*/ 5221287 w 5221287"/>
              <a:gd name="connsiteY3" fmla="*/ 2247279 h 2247279"/>
              <a:gd name="connsiteX4" fmla="*/ 0 w 5221287"/>
              <a:gd name="connsiteY4" fmla="*/ 2247279 h 2247279"/>
              <a:gd name="connsiteX5" fmla="*/ 310296 w 5221287"/>
              <a:gd name="connsiteY5" fmla="*/ 612070 h 2247279"/>
              <a:gd name="connsiteX6" fmla="*/ 484125 w 5221287"/>
              <a:gd name="connsiteY6" fmla="*/ 172949 h 2247279"/>
              <a:gd name="connsiteX0" fmla="*/ 484125 w 5221287"/>
              <a:gd name="connsiteY0" fmla="*/ 179153 h 2253483"/>
              <a:gd name="connsiteX1" fmla="*/ 795749 w 5221287"/>
              <a:gd name="connsiteY1" fmla="*/ 17980 h 2253483"/>
              <a:gd name="connsiteX2" fmla="*/ 5221287 w 5221287"/>
              <a:gd name="connsiteY2" fmla="*/ 18609 h 2253483"/>
              <a:gd name="connsiteX3" fmla="*/ 5221287 w 5221287"/>
              <a:gd name="connsiteY3" fmla="*/ 2253483 h 2253483"/>
              <a:gd name="connsiteX4" fmla="*/ 0 w 5221287"/>
              <a:gd name="connsiteY4" fmla="*/ 2253483 h 2253483"/>
              <a:gd name="connsiteX5" fmla="*/ 310296 w 5221287"/>
              <a:gd name="connsiteY5" fmla="*/ 618274 h 2253483"/>
              <a:gd name="connsiteX6" fmla="*/ 484125 w 5221287"/>
              <a:gd name="connsiteY6" fmla="*/ 179153 h 2253483"/>
              <a:gd name="connsiteX0" fmla="*/ 484125 w 5221287"/>
              <a:gd name="connsiteY0" fmla="*/ 166747 h 2241077"/>
              <a:gd name="connsiteX1" fmla="*/ 795749 w 5221287"/>
              <a:gd name="connsiteY1" fmla="*/ 5574 h 2241077"/>
              <a:gd name="connsiteX2" fmla="*/ 5221287 w 5221287"/>
              <a:gd name="connsiteY2" fmla="*/ 6203 h 2241077"/>
              <a:gd name="connsiteX3" fmla="*/ 5221287 w 5221287"/>
              <a:gd name="connsiteY3" fmla="*/ 2241077 h 2241077"/>
              <a:gd name="connsiteX4" fmla="*/ 0 w 5221287"/>
              <a:gd name="connsiteY4" fmla="*/ 2241077 h 2241077"/>
              <a:gd name="connsiteX5" fmla="*/ 310296 w 5221287"/>
              <a:gd name="connsiteY5" fmla="*/ 605868 h 2241077"/>
              <a:gd name="connsiteX6" fmla="*/ 484125 w 5221287"/>
              <a:gd name="connsiteY6" fmla="*/ 166747 h 2241077"/>
              <a:gd name="connsiteX0" fmla="*/ 484125 w 5221287"/>
              <a:gd name="connsiteY0" fmla="*/ 166747 h 2241077"/>
              <a:gd name="connsiteX1" fmla="*/ 873446 w 5221287"/>
              <a:gd name="connsiteY1" fmla="*/ 5574 h 2241077"/>
              <a:gd name="connsiteX2" fmla="*/ 5221287 w 5221287"/>
              <a:gd name="connsiteY2" fmla="*/ 6203 h 2241077"/>
              <a:gd name="connsiteX3" fmla="*/ 5221287 w 5221287"/>
              <a:gd name="connsiteY3" fmla="*/ 2241077 h 2241077"/>
              <a:gd name="connsiteX4" fmla="*/ 0 w 5221287"/>
              <a:gd name="connsiteY4" fmla="*/ 2241077 h 2241077"/>
              <a:gd name="connsiteX5" fmla="*/ 310296 w 5221287"/>
              <a:gd name="connsiteY5" fmla="*/ 605868 h 2241077"/>
              <a:gd name="connsiteX6" fmla="*/ 484125 w 5221287"/>
              <a:gd name="connsiteY6" fmla="*/ 166747 h 2241077"/>
              <a:gd name="connsiteX0" fmla="*/ 484125 w 5221287"/>
              <a:gd name="connsiteY0" fmla="*/ 163648 h 2237978"/>
              <a:gd name="connsiteX1" fmla="*/ 873446 w 5221287"/>
              <a:gd name="connsiteY1" fmla="*/ 2475 h 2237978"/>
              <a:gd name="connsiteX2" fmla="*/ 5221287 w 5221287"/>
              <a:gd name="connsiteY2" fmla="*/ 3104 h 2237978"/>
              <a:gd name="connsiteX3" fmla="*/ 5221287 w 5221287"/>
              <a:gd name="connsiteY3" fmla="*/ 2237978 h 2237978"/>
              <a:gd name="connsiteX4" fmla="*/ 0 w 5221287"/>
              <a:gd name="connsiteY4" fmla="*/ 2237978 h 2237978"/>
              <a:gd name="connsiteX5" fmla="*/ 310296 w 5221287"/>
              <a:gd name="connsiteY5" fmla="*/ 602769 h 2237978"/>
              <a:gd name="connsiteX6" fmla="*/ 484125 w 5221287"/>
              <a:gd name="connsiteY6" fmla="*/ 163648 h 2237978"/>
              <a:gd name="connsiteX0" fmla="*/ 484125 w 5221287"/>
              <a:gd name="connsiteY0" fmla="*/ 163648 h 2237978"/>
              <a:gd name="connsiteX1" fmla="*/ 873446 w 5221287"/>
              <a:gd name="connsiteY1" fmla="*/ 2475 h 2237978"/>
              <a:gd name="connsiteX2" fmla="*/ 5221287 w 5221287"/>
              <a:gd name="connsiteY2" fmla="*/ 3104 h 2237978"/>
              <a:gd name="connsiteX3" fmla="*/ 5221287 w 5221287"/>
              <a:gd name="connsiteY3" fmla="*/ 2237978 h 2237978"/>
              <a:gd name="connsiteX4" fmla="*/ 0 w 5221287"/>
              <a:gd name="connsiteY4" fmla="*/ 2237978 h 2237978"/>
              <a:gd name="connsiteX5" fmla="*/ 326199 w 5221287"/>
              <a:gd name="connsiteY5" fmla="*/ 602769 h 2237978"/>
              <a:gd name="connsiteX6" fmla="*/ 484125 w 5221287"/>
              <a:gd name="connsiteY6" fmla="*/ 163648 h 2237978"/>
              <a:gd name="connsiteX0" fmla="*/ 473523 w 5221287"/>
              <a:gd name="connsiteY0" fmla="*/ 165276 h 2246750"/>
              <a:gd name="connsiteX1" fmla="*/ 873446 w 5221287"/>
              <a:gd name="connsiteY1" fmla="*/ 11247 h 2246750"/>
              <a:gd name="connsiteX2" fmla="*/ 5221287 w 5221287"/>
              <a:gd name="connsiteY2" fmla="*/ 11876 h 2246750"/>
              <a:gd name="connsiteX3" fmla="*/ 5221287 w 5221287"/>
              <a:gd name="connsiteY3" fmla="*/ 2246750 h 2246750"/>
              <a:gd name="connsiteX4" fmla="*/ 0 w 5221287"/>
              <a:gd name="connsiteY4" fmla="*/ 2246750 h 2246750"/>
              <a:gd name="connsiteX5" fmla="*/ 326199 w 5221287"/>
              <a:gd name="connsiteY5" fmla="*/ 611541 h 2246750"/>
              <a:gd name="connsiteX6" fmla="*/ 473523 w 5221287"/>
              <a:gd name="connsiteY6" fmla="*/ 165276 h 2246750"/>
              <a:gd name="connsiteX0" fmla="*/ 473523 w 5221287"/>
              <a:gd name="connsiteY0" fmla="*/ 165276 h 2246750"/>
              <a:gd name="connsiteX1" fmla="*/ 873446 w 5221287"/>
              <a:gd name="connsiteY1" fmla="*/ 11247 h 2246750"/>
              <a:gd name="connsiteX2" fmla="*/ 5221287 w 5221287"/>
              <a:gd name="connsiteY2" fmla="*/ 11876 h 2246750"/>
              <a:gd name="connsiteX3" fmla="*/ 5221287 w 5221287"/>
              <a:gd name="connsiteY3" fmla="*/ 2246750 h 2246750"/>
              <a:gd name="connsiteX4" fmla="*/ 0 w 5221287"/>
              <a:gd name="connsiteY4" fmla="*/ 2246750 h 2246750"/>
              <a:gd name="connsiteX5" fmla="*/ 326199 w 5221287"/>
              <a:gd name="connsiteY5" fmla="*/ 611541 h 2246750"/>
              <a:gd name="connsiteX6" fmla="*/ 473523 w 5221287"/>
              <a:gd name="connsiteY6" fmla="*/ 165276 h 2246750"/>
              <a:gd name="connsiteX0" fmla="*/ 473523 w 5221287"/>
              <a:gd name="connsiteY0" fmla="*/ 158929 h 2240403"/>
              <a:gd name="connsiteX1" fmla="*/ 873446 w 5221287"/>
              <a:gd name="connsiteY1" fmla="*/ 4900 h 2240403"/>
              <a:gd name="connsiteX2" fmla="*/ 5221287 w 5221287"/>
              <a:gd name="connsiteY2" fmla="*/ 5529 h 2240403"/>
              <a:gd name="connsiteX3" fmla="*/ 5221287 w 5221287"/>
              <a:gd name="connsiteY3" fmla="*/ 2240403 h 2240403"/>
              <a:gd name="connsiteX4" fmla="*/ 0 w 5221287"/>
              <a:gd name="connsiteY4" fmla="*/ 2240403 h 2240403"/>
              <a:gd name="connsiteX5" fmla="*/ 326199 w 5221287"/>
              <a:gd name="connsiteY5" fmla="*/ 605194 h 2240403"/>
              <a:gd name="connsiteX6" fmla="*/ 473523 w 5221287"/>
              <a:gd name="connsiteY6" fmla="*/ 158929 h 2240403"/>
              <a:gd name="connsiteX0" fmla="*/ 473523 w 5221287"/>
              <a:gd name="connsiteY0" fmla="*/ 154029 h 2235503"/>
              <a:gd name="connsiteX1" fmla="*/ 873446 w 5221287"/>
              <a:gd name="connsiteY1" fmla="*/ 0 h 2235503"/>
              <a:gd name="connsiteX2" fmla="*/ 5221287 w 5221287"/>
              <a:gd name="connsiteY2" fmla="*/ 629 h 2235503"/>
              <a:gd name="connsiteX3" fmla="*/ 5221287 w 5221287"/>
              <a:gd name="connsiteY3" fmla="*/ 2235503 h 2235503"/>
              <a:gd name="connsiteX4" fmla="*/ 0 w 5221287"/>
              <a:gd name="connsiteY4" fmla="*/ 2235503 h 2235503"/>
              <a:gd name="connsiteX5" fmla="*/ 326199 w 5221287"/>
              <a:gd name="connsiteY5" fmla="*/ 600294 h 2235503"/>
              <a:gd name="connsiteX6" fmla="*/ 473523 w 5221287"/>
              <a:gd name="connsiteY6" fmla="*/ 154029 h 2235503"/>
              <a:gd name="connsiteX0" fmla="*/ 473523 w 5221287"/>
              <a:gd name="connsiteY0" fmla="*/ 154035 h 2235509"/>
              <a:gd name="connsiteX1" fmla="*/ 873446 w 5221287"/>
              <a:gd name="connsiteY1" fmla="*/ 6 h 2235509"/>
              <a:gd name="connsiteX2" fmla="*/ 5221287 w 5221287"/>
              <a:gd name="connsiteY2" fmla="*/ 635 h 2235509"/>
              <a:gd name="connsiteX3" fmla="*/ 5221287 w 5221287"/>
              <a:gd name="connsiteY3" fmla="*/ 2235509 h 2235509"/>
              <a:gd name="connsiteX4" fmla="*/ 0 w 5221287"/>
              <a:gd name="connsiteY4" fmla="*/ 2235509 h 2235509"/>
              <a:gd name="connsiteX5" fmla="*/ 326199 w 5221287"/>
              <a:gd name="connsiteY5" fmla="*/ 600300 h 2235509"/>
              <a:gd name="connsiteX6" fmla="*/ 473523 w 5221287"/>
              <a:gd name="connsiteY6" fmla="*/ 154035 h 2235509"/>
              <a:gd name="connsiteX0" fmla="*/ 473523 w 5221287"/>
              <a:gd name="connsiteY0" fmla="*/ 154034 h 2235508"/>
              <a:gd name="connsiteX1" fmla="*/ 873446 w 5221287"/>
              <a:gd name="connsiteY1" fmla="*/ 5 h 2235508"/>
              <a:gd name="connsiteX2" fmla="*/ 5221287 w 5221287"/>
              <a:gd name="connsiteY2" fmla="*/ 634 h 2235508"/>
              <a:gd name="connsiteX3" fmla="*/ 5221287 w 5221287"/>
              <a:gd name="connsiteY3" fmla="*/ 2235508 h 2235508"/>
              <a:gd name="connsiteX4" fmla="*/ 0 w 5221287"/>
              <a:gd name="connsiteY4" fmla="*/ 2235508 h 2235508"/>
              <a:gd name="connsiteX5" fmla="*/ 326199 w 5221287"/>
              <a:gd name="connsiteY5" fmla="*/ 600299 h 2235508"/>
              <a:gd name="connsiteX6" fmla="*/ 473523 w 5221287"/>
              <a:gd name="connsiteY6" fmla="*/ 154034 h 2235508"/>
              <a:gd name="connsiteX0" fmla="*/ 473523 w 5221287"/>
              <a:gd name="connsiteY0" fmla="*/ 154034 h 2235508"/>
              <a:gd name="connsiteX1" fmla="*/ 873446 w 5221287"/>
              <a:gd name="connsiteY1" fmla="*/ 5 h 2235508"/>
              <a:gd name="connsiteX2" fmla="*/ 5221287 w 5221287"/>
              <a:gd name="connsiteY2" fmla="*/ 634 h 2235508"/>
              <a:gd name="connsiteX3" fmla="*/ 5221287 w 5221287"/>
              <a:gd name="connsiteY3" fmla="*/ 2235508 h 2235508"/>
              <a:gd name="connsiteX4" fmla="*/ 0 w 5221287"/>
              <a:gd name="connsiteY4" fmla="*/ 2235508 h 2235508"/>
              <a:gd name="connsiteX5" fmla="*/ 323549 w 5221287"/>
              <a:gd name="connsiteY5" fmla="*/ 597917 h 2235508"/>
              <a:gd name="connsiteX6" fmla="*/ 473523 w 5221287"/>
              <a:gd name="connsiteY6" fmla="*/ 154034 h 2235508"/>
              <a:gd name="connsiteX0" fmla="*/ 473523 w 5221287"/>
              <a:gd name="connsiteY0" fmla="*/ 154034 h 2235508"/>
              <a:gd name="connsiteX1" fmla="*/ 873446 w 5221287"/>
              <a:gd name="connsiteY1" fmla="*/ 5 h 2235508"/>
              <a:gd name="connsiteX2" fmla="*/ 5221287 w 5221287"/>
              <a:gd name="connsiteY2" fmla="*/ 634 h 2235508"/>
              <a:gd name="connsiteX3" fmla="*/ 5221287 w 5221287"/>
              <a:gd name="connsiteY3" fmla="*/ 2235508 h 2235508"/>
              <a:gd name="connsiteX4" fmla="*/ 0 w 5221287"/>
              <a:gd name="connsiteY4" fmla="*/ 2235508 h 2235508"/>
              <a:gd name="connsiteX5" fmla="*/ 323549 w 5221287"/>
              <a:gd name="connsiteY5" fmla="*/ 597917 h 2235508"/>
              <a:gd name="connsiteX6" fmla="*/ 473523 w 5221287"/>
              <a:gd name="connsiteY6" fmla="*/ 154034 h 223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1287" h="2235508">
                <a:moveTo>
                  <a:pt x="473523" y="154034"/>
                </a:moveTo>
                <a:cubicBezTo>
                  <a:pt x="543967" y="71051"/>
                  <a:pt x="728903" y="-621"/>
                  <a:pt x="873446" y="5"/>
                </a:cubicBezTo>
                <a:lnTo>
                  <a:pt x="5221287" y="634"/>
                </a:lnTo>
                <a:lnTo>
                  <a:pt x="5221287" y="2235508"/>
                </a:lnTo>
                <a:lnTo>
                  <a:pt x="0" y="2235508"/>
                </a:lnTo>
                <a:lnTo>
                  <a:pt x="323549" y="597917"/>
                </a:lnTo>
                <a:cubicBezTo>
                  <a:pt x="388697" y="240562"/>
                  <a:pt x="403079" y="237017"/>
                  <a:pt x="473523" y="154034"/>
                </a:cubicBez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txBody>
          <a:bodyPr lIns="756000" tIns="360000" r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131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>
        <p:tmplLst>
          <p:tmpl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846390"/>
            <a:ext cx="7956000" cy="123369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3312" y="1632570"/>
            <a:ext cx="3823200" cy="4810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593312" y="2101025"/>
            <a:ext cx="3823200" cy="24884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726112" y="1632570"/>
            <a:ext cx="3823200" cy="48101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726112" y="2101025"/>
            <a:ext cx="3823200" cy="248843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45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591804"/>
            <a:ext cx="5299200" cy="23397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6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3663950" y="144000"/>
            <a:ext cx="5336050" cy="4855500"/>
          </a:xfrm>
          <a:custGeom>
            <a:avLst/>
            <a:gdLst/>
            <a:ahLst/>
            <a:cxnLst/>
            <a:rect l="l" t="t" r="r" b="b"/>
            <a:pathLst>
              <a:path w="5336050" h="4855500">
                <a:moveTo>
                  <a:pt x="0" y="0"/>
                </a:moveTo>
                <a:lnTo>
                  <a:pt x="5336050" y="0"/>
                </a:lnTo>
                <a:lnTo>
                  <a:pt x="5336050" y="4563524"/>
                </a:lnTo>
                <a:cubicBezTo>
                  <a:pt x="5067268" y="4563524"/>
                  <a:pt x="4723887" y="4563524"/>
                  <a:pt x="4651800" y="4563524"/>
                </a:cubicBezTo>
                <a:cubicBezTo>
                  <a:pt x="4529841" y="4563524"/>
                  <a:pt x="4485652" y="4562915"/>
                  <a:pt x="4455604" y="4608557"/>
                </a:cubicBezTo>
                <a:cubicBezTo>
                  <a:pt x="4441464" y="4630465"/>
                  <a:pt x="4442642" y="4633508"/>
                  <a:pt x="4424967" y="4714446"/>
                </a:cubicBezTo>
                <a:cubicBezTo>
                  <a:pt x="4420070" y="4736703"/>
                  <a:pt x="4409700" y="4790027"/>
                  <a:pt x="4397297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2840922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625723"/>
            <a:ext cx="2840400" cy="20005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93312" y="1118910"/>
            <a:ext cx="4195073" cy="528794"/>
          </a:xfrm>
          <a:solidFill>
            <a:schemeClr val="bg1"/>
          </a:solidFill>
        </p:spPr>
        <p:txBody>
          <a:bodyPr wrap="none" lIns="90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5600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3312" y="1577516"/>
            <a:ext cx="3699482" cy="432768"/>
          </a:xfrm>
          <a:solidFill>
            <a:schemeClr val="bg1"/>
          </a:solidFill>
        </p:spPr>
        <p:txBody>
          <a:bodyPr wrap="none" lIns="90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5" indent="0">
              <a:buNone/>
              <a:defRPr/>
            </a:lvl2pPr>
            <a:lvl3pPr marL="355600" indent="0">
              <a:buNone/>
              <a:defRPr/>
            </a:lvl3pPr>
            <a:lvl4pPr marL="538163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4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593312" y="776590"/>
            <a:ext cx="3608740" cy="423998"/>
          </a:xfrm>
          <a:solidFill>
            <a:schemeClr val="bg1"/>
          </a:solidFill>
        </p:spPr>
        <p:txBody>
          <a:bodyPr wrap="none" lIns="90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631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8ECC9B6-0F3E-6A4C-BC70-03C3391D8EB1}"/>
              </a:ext>
            </a:extLst>
          </p:cNvPr>
          <p:cNvSpPr/>
          <p:nvPr userDrawn="1"/>
        </p:nvSpPr>
        <p:spPr>
          <a:xfrm>
            <a:off x="-119743" y="-54429"/>
            <a:ext cx="9356272" cy="52578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val="12779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, Title,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144002" y="144000"/>
            <a:ext cx="8855999" cy="2378538"/>
          </a:xfrm>
          <a:custGeom>
            <a:avLst/>
            <a:gdLst/>
            <a:ahLst/>
            <a:cxnLst/>
            <a:rect l="l" t="t" r="r" b="b"/>
            <a:pathLst>
              <a:path w="8855999" h="2378538">
                <a:moveTo>
                  <a:pt x="0" y="0"/>
                </a:moveTo>
                <a:lnTo>
                  <a:pt x="8855999" y="0"/>
                </a:lnTo>
                <a:lnTo>
                  <a:pt x="8855999" y="2378538"/>
                </a:lnTo>
                <a:lnTo>
                  <a:pt x="0" y="2378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986871" y="3168993"/>
            <a:ext cx="4574518" cy="142047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3168993"/>
            <a:ext cx="3186443" cy="1158704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546671" y="1675237"/>
            <a:ext cx="1996324" cy="177375"/>
          </a:xfrm>
          <a:solidFill>
            <a:schemeClr val="accent1"/>
          </a:solidFill>
        </p:spPr>
        <p:txBody>
          <a:bodyPr wrap="none" lIns="162000" tIns="18000" bIns="18000" anchor="ctr" anchorCtr="0">
            <a:noAutofit/>
          </a:bodyPr>
          <a:lstStyle>
            <a:lvl1pPr marL="0" indent="0">
              <a:buNone/>
              <a:defRPr sz="700" b="1" cap="all" baseline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6671" y="2203828"/>
            <a:ext cx="4691195" cy="528794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6670" y="2666420"/>
            <a:ext cx="4194000" cy="432768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7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546671" y="1851532"/>
            <a:ext cx="3713441" cy="423998"/>
          </a:xfrm>
          <a:solidFill>
            <a:schemeClr val="bg1"/>
          </a:solidFill>
        </p:spPr>
        <p:txBody>
          <a:bodyPr wrap="none" lIns="144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483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, Title,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144002" y="144000"/>
            <a:ext cx="8855999" cy="2378538"/>
          </a:xfrm>
          <a:custGeom>
            <a:avLst/>
            <a:gdLst/>
            <a:ahLst/>
            <a:cxnLst/>
            <a:rect l="l" t="t" r="r" b="b"/>
            <a:pathLst>
              <a:path w="8855999" h="2378538">
                <a:moveTo>
                  <a:pt x="0" y="0"/>
                </a:moveTo>
                <a:lnTo>
                  <a:pt x="8855999" y="0"/>
                </a:lnTo>
                <a:lnTo>
                  <a:pt x="8855999" y="2378538"/>
                </a:lnTo>
                <a:lnTo>
                  <a:pt x="0" y="2378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3986871" y="3168993"/>
            <a:ext cx="4574518" cy="142047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546671" y="1675237"/>
            <a:ext cx="1996324" cy="177375"/>
          </a:xfrm>
          <a:solidFill>
            <a:schemeClr val="accent1"/>
          </a:solidFill>
        </p:spPr>
        <p:txBody>
          <a:bodyPr wrap="none" lIns="162000" tIns="18000" bIns="18000" anchor="ctr" anchorCtr="0">
            <a:noAutofit/>
          </a:bodyPr>
          <a:lstStyle>
            <a:lvl1pPr marL="0" indent="0">
              <a:buNone/>
              <a:defRPr sz="700" b="1" cap="all" baseline="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46671" y="2203828"/>
            <a:ext cx="4691195" cy="528794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10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6670" y="2666420"/>
            <a:ext cx="4194000" cy="432768"/>
          </a:xfrm>
          <a:solidFill>
            <a:schemeClr val="bg1"/>
          </a:solidFill>
        </p:spPr>
        <p:txBody>
          <a:bodyPr wrap="none" lIns="144000" tIns="18000" rIns="72000" bIns="18000">
            <a:noAutofit/>
          </a:bodyPr>
          <a:lstStyle>
            <a:lvl1pPr marL="0" indent="0">
              <a:lnSpc>
                <a:spcPct val="80000"/>
              </a:lnSpc>
              <a:buNone/>
              <a:defRPr sz="3200" b="1" cap="all" spc="-30" baseline="0">
                <a:solidFill>
                  <a:schemeClr val="tx1"/>
                </a:solidFill>
              </a:defRPr>
            </a:lvl1pPr>
            <a:lvl2pPr marL="180971" indent="0">
              <a:buNone/>
              <a:defRPr/>
            </a:lvl2pPr>
            <a:lvl3pPr marL="355591" indent="0">
              <a:buNone/>
              <a:defRPr/>
            </a:lvl3pPr>
            <a:lvl4pPr marL="538150" indent="0"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FOR </a:t>
            </a:r>
            <a:r>
              <a:rPr lang="en-US" err="1"/>
              <a:t>TITLe</a:t>
            </a:r>
            <a:endParaRPr lang="en-US"/>
          </a:p>
        </p:txBody>
      </p:sp>
      <p:sp>
        <p:nvSpPr>
          <p:cNvPr id="17" name="Title 18"/>
          <p:cNvSpPr>
            <a:spLocks noGrp="1"/>
          </p:cNvSpPr>
          <p:nvPr>
            <p:ph type="title" hasCustomPrompt="1"/>
          </p:nvPr>
        </p:nvSpPr>
        <p:spPr bwMode="gray">
          <a:xfrm>
            <a:off x="546671" y="1851532"/>
            <a:ext cx="3713441" cy="423998"/>
          </a:xfrm>
          <a:solidFill>
            <a:schemeClr val="bg1"/>
          </a:solidFill>
        </p:spPr>
        <p:txBody>
          <a:bodyPr wrap="none" lIns="144000" tIns="18000" anchor="t" anchorCtr="0"/>
          <a:lstStyle>
            <a:lvl1pPr>
              <a:lnSpc>
                <a:spcPct val="9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FOR title</a:t>
            </a:r>
            <a:endParaRPr lang="nl-NL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79C27EC-FF5F-0842-8F61-F51BD0D3E6EE}"/>
              </a:ext>
            </a:extLst>
          </p:cNvPr>
          <p:cNvSpPr>
            <a:spLocks noGrp="1"/>
          </p:cNvSpPr>
          <p:nvPr>
            <p:ph idx="18"/>
          </p:nvPr>
        </p:nvSpPr>
        <p:spPr bwMode="gray">
          <a:xfrm>
            <a:off x="451190" y="3168993"/>
            <a:ext cx="4574518" cy="142047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608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nd Col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144001" y="143999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2998779"/>
                </a:lnTo>
                <a:lnTo>
                  <a:pt x="2923050" y="4563524"/>
                </a:lnTo>
                <a:lnTo>
                  <a:pt x="2923050" y="4855500"/>
                </a:lnTo>
                <a:lnTo>
                  <a:pt x="1984297" y="4855500"/>
                </a:lnTo>
                <a:lnTo>
                  <a:pt x="926726" y="4855500"/>
                </a:lnTo>
                <a:lnTo>
                  <a:pt x="0" y="4855500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1" y="713309"/>
            <a:ext cx="2332800" cy="1262073"/>
          </a:xfrm>
        </p:spPr>
        <p:txBody>
          <a:bodyPr wrap="square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2" y="2750182"/>
            <a:ext cx="2332800" cy="115870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04821" y="2736220"/>
            <a:ext cx="1929600" cy="51013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 bwMode="gray">
          <a:xfrm>
            <a:off x="3204821" y="3231813"/>
            <a:ext cx="1929600" cy="1357651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  <a:lvl2pPr marL="180971" indent="0" algn="ctr">
              <a:buFontTx/>
              <a:buNone/>
              <a:defRPr sz="1400"/>
            </a:lvl2pPr>
            <a:lvl3pPr marL="355591" indent="0" algn="ctr">
              <a:buFontTx/>
              <a:buNone/>
              <a:defRPr sz="1400"/>
            </a:lvl3pPr>
            <a:lvl4pPr marL="538150" indent="0" algn="ctr">
              <a:buFontTx/>
              <a:buNone/>
              <a:defRPr sz="1400"/>
            </a:lvl4pPr>
            <a:lvl5pPr algn="ctr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5138173" y="2736220"/>
            <a:ext cx="1929600" cy="51013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5138173" y="3231813"/>
            <a:ext cx="1929600" cy="1357651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  <a:lvl2pPr marL="180971" indent="0" algn="ctr">
              <a:buFontTx/>
              <a:buNone/>
              <a:defRPr sz="1400"/>
            </a:lvl2pPr>
            <a:lvl3pPr marL="355591" indent="0" algn="ctr">
              <a:buFontTx/>
              <a:buNone/>
              <a:defRPr sz="1400"/>
            </a:lvl3pPr>
            <a:lvl4pPr marL="538150" indent="0" algn="ctr">
              <a:buFontTx/>
              <a:buNone/>
              <a:defRPr sz="1400"/>
            </a:lvl4pPr>
            <a:lvl5pPr algn="ctr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 bwMode="gray">
          <a:xfrm>
            <a:off x="7071525" y="2736220"/>
            <a:ext cx="1929600" cy="510138"/>
          </a:xfrm>
        </p:spPr>
        <p:txBody>
          <a:bodyPr anchor="b"/>
          <a:lstStyle>
            <a:lvl1pPr marL="0" indent="0" algn="ctr">
              <a:buNone/>
              <a:defRPr sz="1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5"/>
          <p:cNvSpPr>
            <a:spLocks noGrp="1"/>
          </p:cNvSpPr>
          <p:nvPr>
            <p:ph sz="quarter" idx="15"/>
          </p:nvPr>
        </p:nvSpPr>
        <p:spPr bwMode="gray">
          <a:xfrm>
            <a:off x="7071525" y="3231813"/>
            <a:ext cx="1929600" cy="1357651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  <a:lvl2pPr marL="180971" indent="0" algn="ctr">
              <a:buFontTx/>
              <a:buNone/>
              <a:defRPr sz="1400"/>
            </a:lvl2pPr>
            <a:lvl3pPr marL="355591" indent="0" algn="ctr">
              <a:buFontTx/>
              <a:buNone/>
              <a:defRPr sz="1400"/>
            </a:lvl3pPr>
            <a:lvl4pPr marL="538150" indent="0" algn="ctr">
              <a:buFontTx/>
              <a:buNone/>
              <a:defRPr sz="1400"/>
            </a:lvl4pPr>
            <a:lvl5pPr algn="ctr">
              <a:buFontTx/>
              <a:buNone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489429" y="2242845"/>
            <a:ext cx="1360384" cy="658835"/>
          </a:xfrm>
        </p:spPr>
        <p:txBody>
          <a:bodyPr wrap="square">
            <a:sp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5pPr marL="285743" indent="-2857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000</a:t>
            </a:r>
            <a:endParaRPr lang="nl-NL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22782" y="2242845"/>
            <a:ext cx="1360384" cy="658835"/>
          </a:xfrm>
        </p:spPr>
        <p:txBody>
          <a:bodyPr wrap="square">
            <a:sp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5pPr marL="285743" indent="-2857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000</a:t>
            </a:r>
            <a:endParaRPr lang="nl-NL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356134" y="2242845"/>
            <a:ext cx="1360384" cy="658835"/>
          </a:xfrm>
        </p:spPr>
        <p:txBody>
          <a:bodyPr wrap="square">
            <a:sp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5pPr marL="285743" indent="-28574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000</a:t>
            </a:r>
            <a:endParaRPr lang="nl-NL"/>
          </a:p>
        </p:txBody>
      </p:sp>
      <p:grpSp>
        <p:nvGrpSpPr>
          <p:cNvPr id="20" name="Group 19"/>
          <p:cNvGrpSpPr/>
          <p:nvPr userDrawn="1"/>
        </p:nvGrpSpPr>
        <p:grpSpPr bwMode="gray">
          <a:xfrm>
            <a:off x="8034157" y="4707524"/>
            <a:ext cx="1109843" cy="435976"/>
            <a:chOff x="7385002" y="4452519"/>
            <a:chExt cx="1758997" cy="690980"/>
          </a:xfrm>
        </p:grpSpPr>
        <p:sp>
          <p:nvSpPr>
            <p:cNvPr id="22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23" name="Picture 22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24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738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144001" y="143999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2998779"/>
                </a:lnTo>
                <a:lnTo>
                  <a:pt x="2923050" y="4563524"/>
                </a:lnTo>
                <a:lnTo>
                  <a:pt x="2923050" y="4855500"/>
                </a:lnTo>
                <a:lnTo>
                  <a:pt x="1984297" y="4855500"/>
                </a:lnTo>
                <a:lnTo>
                  <a:pt x="926726" y="4855500"/>
                </a:lnTo>
                <a:lnTo>
                  <a:pt x="0" y="4855500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713309"/>
            <a:ext cx="2332515" cy="1262073"/>
          </a:xfrm>
        </p:spPr>
        <p:txBody>
          <a:bodyPr wrap="square" anchor="t" anchorCtr="0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2" y="2750182"/>
            <a:ext cx="2331372" cy="1158704"/>
          </a:xfr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 bwMode="gray">
          <a:xfrm>
            <a:off x="3539030" y="1102863"/>
            <a:ext cx="5228042" cy="348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grpSp>
        <p:nvGrpSpPr>
          <p:cNvPr id="11" name="Group 10"/>
          <p:cNvGrpSpPr/>
          <p:nvPr userDrawn="1"/>
        </p:nvGrpSpPr>
        <p:grpSpPr bwMode="gray">
          <a:xfrm>
            <a:off x="8034157" y="4707524"/>
            <a:ext cx="1109843" cy="435976"/>
            <a:chOff x="7385002" y="4452519"/>
            <a:chExt cx="1758997" cy="690980"/>
          </a:xfrm>
        </p:grpSpPr>
        <p:sp>
          <p:nvSpPr>
            <p:cNvPr id="12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14" name="Picture 13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15" name="Freeform 5"/>
          <p:cNvSpPr>
            <a:spLocks/>
          </p:cNvSpPr>
          <p:nvPr userDrawn="1"/>
        </p:nvSpPr>
        <p:spPr bwMode="gray">
          <a:xfrm>
            <a:off x="8034157" y="4707524"/>
            <a:ext cx="1109843" cy="435976"/>
          </a:xfrm>
          <a:custGeom>
            <a:avLst/>
            <a:gdLst>
              <a:gd name="connsiteX0" fmla="*/ 4775790 w 5169267"/>
              <a:gd name="connsiteY0" fmla="*/ 1818330 h 2199700"/>
              <a:gd name="connsiteX1" fmla="*/ 0 w 5169267"/>
              <a:gd name="connsiteY1" fmla="*/ 1818330 h 2199700"/>
              <a:gd name="connsiteX2" fmla="*/ 235643 w 5169267"/>
              <a:gd name="connsiteY2" fmla="*/ 629455 h 2199700"/>
              <a:gd name="connsiteX3" fmla="*/ 367479 w 5169267"/>
              <a:gd name="connsiteY3" fmla="*/ 187823 h 2199700"/>
              <a:gd name="connsiteX4" fmla="*/ 1211734 w 5169267"/>
              <a:gd name="connsiteY4" fmla="*/ 2 h 2199700"/>
              <a:gd name="connsiteX5" fmla="*/ 4775790 w 5169267"/>
              <a:gd name="connsiteY5" fmla="*/ 2 h 2199700"/>
              <a:gd name="connsiteX6" fmla="*/ 5169267 w 5169267"/>
              <a:gd name="connsiteY6" fmla="*/ 2199700 h 2199700"/>
              <a:gd name="connsiteX0" fmla="*/ 0 w 5169267"/>
              <a:gd name="connsiteY0" fmla="*/ 1818330 h 2199700"/>
              <a:gd name="connsiteX1" fmla="*/ 235643 w 5169267"/>
              <a:gd name="connsiteY1" fmla="*/ 629455 h 2199700"/>
              <a:gd name="connsiteX2" fmla="*/ 367479 w 5169267"/>
              <a:gd name="connsiteY2" fmla="*/ 187823 h 2199700"/>
              <a:gd name="connsiteX3" fmla="*/ 1211734 w 5169267"/>
              <a:gd name="connsiteY3" fmla="*/ 2 h 2199700"/>
              <a:gd name="connsiteX4" fmla="*/ 4775790 w 5169267"/>
              <a:gd name="connsiteY4" fmla="*/ 2 h 2199700"/>
              <a:gd name="connsiteX5" fmla="*/ 5169267 w 5169267"/>
              <a:gd name="connsiteY5" fmla="*/ 2199700 h 2199700"/>
              <a:gd name="connsiteX0" fmla="*/ 0 w 4775790"/>
              <a:gd name="connsiteY0" fmla="*/ 1818330 h 1818330"/>
              <a:gd name="connsiteX1" fmla="*/ 235643 w 4775790"/>
              <a:gd name="connsiteY1" fmla="*/ 629455 h 1818330"/>
              <a:gd name="connsiteX2" fmla="*/ 367479 w 4775790"/>
              <a:gd name="connsiteY2" fmla="*/ 187823 h 1818330"/>
              <a:gd name="connsiteX3" fmla="*/ 1211734 w 4775790"/>
              <a:gd name="connsiteY3" fmla="*/ 2 h 1818330"/>
              <a:gd name="connsiteX4" fmla="*/ 4775790 w 4775790"/>
              <a:gd name="connsiteY4" fmla="*/ 2 h 181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5790" h="1818330">
                <a:moveTo>
                  <a:pt x="0" y="1818330"/>
                </a:moveTo>
                <a:cubicBezTo>
                  <a:pt x="98613" y="1305802"/>
                  <a:pt x="200282" y="785217"/>
                  <a:pt x="235643" y="629455"/>
                </a:cubicBezTo>
                <a:cubicBezTo>
                  <a:pt x="311702" y="291885"/>
                  <a:pt x="306631" y="279195"/>
                  <a:pt x="367479" y="187823"/>
                </a:cubicBezTo>
                <a:cubicBezTo>
                  <a:pt x="496779" y="-2536"/>
                  <a:pt x="686927" y="2"/>
                  <a:pt x="1211734" y="2"/>
                </a:cubicBezTo>
                <a:lnTo>
                  <a:pt x="4775790" y="2"/>
                </a:lnTo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ln>
                <a:solidFill>
                  <a:schemeClr val="accent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346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4" grpId="0" build="p"/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/>
          <p:nvPr userDrawn="1"/>
        </p:nvSpPr>
        <p:spPr>
          <a:xfrm>
            <a:off x="144003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800">
              <a:solidFill>
                <a:schemeClr val="bg1"/>
              </a:solidFill>
            </a:endParaRP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0"/>
          </p:nvPr>
        </p:nvSpPr>
        <p:spPr>
          <a:xfrm>
            <a:off x="144004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noFill/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03640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19">
            <a:extLst>
              <a:ext uri="{FF2B5EF4-FFF2-40B4-BE49-F238E27FC236}">
                <a16:creationId xmlns:a16="http://schemas.microsoft.com/office/drawing/2014/main" id="{5040C66A-53B7-A88E-A5A8-9EF3FD004541}"/>
              </a:ext>
            </a:extLst>
          </p:cNvPr>
          <p:cNvSpPr>
            <a:spLocks noChangeAspect="1"/>
          </p:cNvSpPr>
          <p:nvPr userDrawn="1"/>
        </p:nvSpPr>
        <p:spPr>
          <a:xfrm>
            <a:off x="108803" y="110474"/>
            <a:ext cx="8926396" cy="4922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D3B89E5E-9FB9-038B-5BC1-5F868E4F8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63" y="312830"/>
            <a:ext cx="5986463" cy="11025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4" name="Ondertitel 2">
            <a:extLst>
              <a:ext uri="{FF2B5EF4-FFF2-40B4-BE49-F238E27FC236}">
                <a16:creationId xmlns:a16="http://schemas.microsoft.com/office/drawing/2014/main" id="{AB1A7983-CE7D-5244-94A5-60A1AC456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64" y="1479224"/>
            <a:ext cx="4800600" cy="1314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26" name="Afbeelding 25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30BD7F46-9EED-8110-8556-A2B1B8CBC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88" y="4716370"/>
            <a:ext cx="1348053" cy="226238"/>
          </a:xfrm>
          <a:prstGeom prst="rect">
            <a:avLst/>
          </a:prstGeom>
        </p:spPr>
      </p:pic>
      <p:pic>
        <p:nvPicPr>
          <p:cNvPr id="28" name="Afbeelding 27" descr="Afbeelding met tekst, schermopname, Lettertype, Graphics&#10;&#10;Automatisch gegenereerde beschrijving">
            <a:extLst>
              <a:ext uri="{FF2B5EF4-FFF2-40B4-BE49-F238E27FC236}">
                <a16:creationId xmlns:a16="http://schemas.microsoft.com/office/drawing/2014/main" id="{85657304-D548-A2DC-8B36-9C552A3756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224" y="4446684"/>
            <a:ext cx="1673945" cy="65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ductdia roze_ Zonder in welke vorm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>
            <a:extLst>
              <a:ext uri="{FF2B5EF4-FFF2-40B4-BE49-F238E27FC236}">
                <a16:creationId xmlns:a16="http://schemas.microsoft.com/office/drawing/2014/main" id="{C4798C68-FB7C-F1BD-80C3-28CD90C2F498}"/>
              </a:ext>
            </a:extLst>
          </p:cNvPr>
          <p:cNvSpPr/>
          <p:nvPr userDrawn="1"/>
        </p:nvSpPr>
        <p:spPr>
          <a:xfrm>
            <a:off x="5317409" y="109212"/>
            <a:ext cx="3843284" cy="5157879"/>
          </a:xfrm>
          <a:prstGeom prst="rect">
            <a:avLst/>
          </a:prstGeom>
          <a:solidFill>
            <a:srgbClr val="EAF6FE">
              <a:alpha val="99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har char="o"/>
            </a:pPr>
            <a:endParaRPr lang="en-US" sz="900">
              <a:cs typeface="Arial"/>
            </a:endParaRPr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id="{6919B027-F118-BD7C-F017-0E32488584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88312" y="1795664"/>
            <a:ext cx="2860535" cy="55684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35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7842803D-4347-FD18-A37D-9AC40AFB20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8312" y="2301479"/>
            <a:ext cx="2860535" cy="63994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128588" indent="-128588">
              <a:buFont typeface="Arial" panose="020B0604020202020204" pitchFamily="34" charset="0"/>
              <a:buChar char="•"/>
              <a:defRPr sz="900" b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grpSp>
        <p:nvGrpSpPr>
          <p:cNvPr id="22" name="Groep 21">
            <a:extLst>
              <a:ext uri="{FF2B5EF4-FFF2-40B4-BE49-F238E27FC236}">
                <a16:creationId xmlns:a16="http://schemas.microsoft.com/office/drawing/2014/main" id="{296125B6-B298-E7B0-7192-648C9B705063}"/>
              </a:ext>
            </a:extLst>
          </p:cNvPr>
          <p:cNvGrpSpPr/>
          <p:nvPr userDrawn="1"/>
        </p:nvGrpSpPr>
        <p:grpSpPr>
          <a:xfrm>
            <a:off x="5788312" y="3547465"/>
            <a:ext cx="1184072" cy="656002"/>
            <a:chOff x="6046680" y="4868965"/>
            <a:chExt cx="1578763" cy="874669"/>
          </a:xfrm>
        </p:grpSpPr>
        <p:sp>
          <p:nvSpPr>
            <p:cNvPr id="23" name="Afgeronde rechthoek 22">
              <a:extLst>
                <a:ext uri="{FF2B5EF4-FFF2-40B4-BE49-F238E27FC236}">
                  <a16:creationId xmlns:a16="http://schemas.microsoft.com/office/drawing/2014/main" id="{9EC15E4A-CCF2-12E0-E93E-675EE2E1A154}"/>
                </a:ext>
              </a:extLst>
            </p:cNvPr>
            <p:cNvSpPr/>
            <p:nvPr/>
          </p:nvSpPr>
          <p:spPr>
            <a:xfrm>
              <a:off x="6048428" y="4868965"/>
              <a:ext cx="1577015" cy="874669"/>
            </a:xfrm>
            <a:prstGeom prst="roundRect">
              <a:avLst>
                <a:gd name="adj" fmla="val 37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>
                <a:solidFill>
                  <a:schemeClr val="bg1"/>
                </a:solidFill>
              </a:endParaRPr>
            </a:p>
          </p:txBody>
        </p:sp>
        <p:pic>
          <p:nvPicPr>
            <p:cNvPr id="24" name="Afbeelding 23" descr="Afbeelding met Graphics, schermopname, Lettertype, cirkel&#10;&#10;Automatisch gegenereerde beschrijving">
              <a:extLst>
                <a:ext uri="{FF2B5EF4-FFF2-40B4-BE49-F238E27FC236}">
                  <a16:creationId xmlns:a16="http://schemas.microsoft.com/office/drawing/2014/main" id="{6BB0F29C-10B9-28CB-3092-2FAB66900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96806" y="4956248"/>
              <a:ext cx="668459" cy="242195"/>
            </a:xfrm>
            <a:prstGeom prst="rect">
              <a:avLst/>
            </a:prstGeom>
          </p:spPr>
        </p:pic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363F38E6-9D47-BDAF-94B5-0EB21DF319A1}"/>
                </a:ext>
              </a:extLst>
            </p:cNvPr>
            <p:cNvSpPr txBox="1"/>
            <p:nvPr/>
          </p:nvSpPr>
          <p:spPr>
            <a:xfrm>
              <a:off x="6046680" y="5225760"/>
              <a:ext cx="1578763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nl-NL" sz="1500" b="1">
                  <a:solidFill>
                    <a:schemeClr val="bg1"/>
                  </a:solidFill>
                  <a:latin typeface="Ubuntu" panose="020B0504030602030204" pitchFamily="34" charset="0"/>
                </a:rPr>
                <a:t>GRATIS</a:t>
              </a:r>
              <a:endParaRPr lang="nl-NL" sz="1500">
                <a:solidFill>
                  <a:schemeClr val="bg1"/>
                </a:solidFill>
                <a:latin typeface="Ubuntu" panose="020B0504030602030204" pitchFamily="34" charset="0"/>
              </a:endParaRPr>
            </a:p>
          </p:txBody>
        </p:sp>
      </p:grp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AFBEAD3D-A4B0-1816-DC9A-C8496B18CFF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0708" y="401674"/>
            <a:ext cx="3752402" cy="18811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6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D7F9DF-5AA6-E04C-28EE-30F3C12C86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1062" y="3807999"/>
            <a:ext cx="1169894" cy="2341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300"/>
              </a:spcBef>
              <a:buNone/>
              <a:defRPr sz="1350" b="0" i="0">
                <a:solidFill>
                  <a:srgbClr val="009FE3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 sz="1350" b="1">
                <a:latin typeface="Ubuntu" panose="020B0504030602030204" pitchFamily="34" charset="0"/>
              </a:rPr>
              <a:t>€X,--</a:t>
            </a:r>
          </a:p>
        </p:txBody>
      </p:sp>
      <p:sp>
        <p:nvSpPr>
          <p:cNvPr id="33" name="Tijdelijke aanduiding voor tekst 2">
            <a:extLst>
              <a:ext uri="{FF2B5EF4-FFF2-40B4-BE49-F238E27FC236}">
                <a16:creationId xmlns:a16="http://schemas.microsoft.com/office/drawing/2014/main" id="{D5EA62DF-B1BF-B9ED-6D98-F7A784DDB9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9999" y="2635431"/>
            <a:ext cx="3752402" cy="1943740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4" name="Tijdelijke aanduiding voor tekst 2">
            <a:extLst>
              <a:ext uri="{FF2B5EF4-FFF2-40B4-BE49-F238E27FC236}">
                <a16:creationId xmlns:a16="http://schemas.microsoft.com/office/drawing/2014/main" id="{16F34EEC-1D8E-3ED3-6C2F-5446955DF9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4851" y="2301478"/>
            <a:ext cx="3776966" cy="21638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9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5" name="Tijdelijke aanduiding voor tekst 2">
            <a:extLst>
              <a:ext uri="{FF2B5EF4-FFF2-40B4-BE49-F238E27FC236}">
                <a16:creationId xmlns:a16="http://schemas.microsoft.com/office/drawing/2014/main" id="{EE51CC5D-866C-7FB3-8BC1-3BEE49B13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9999" y="1181323"/>
            <a:ext cx="3752402" cy="90088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D45036BD-609A-5D72-04D8-0EDCE25AF17A}"/>
              </a:ext>
            </a:extLst>
          </p:cNvPr>
          <p:cNvSpPr txBox="1"/>
          <p:nvPr userDrawn="1"/>
        </p:nvSpPr>
        <p:spPr>
          <a:xfrm>
            <a:off x="5713713" y="3210252"/>
            <a:ext cx="2951572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350" b="1">
                <a:solidFill>
                  <a:schemeClr val="bg1"/>
                </a:solidFill>
              </a:rPr>
              <a:t>Kosten?</a:t>
            </a:r>
            <a:endParaRPr lang="nl-NL" sz="135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76D5648-906B-688D-9049-82C6449D44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50644" y="4050254"/>
            <a:ext cx="662128" cy="161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75">
                <a:solidFill>
                  <a:srgbClr val="009FE3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675" err="1">
                <a:solidFill>
                  <a:srgbClr val="009FE3"/>
                </a:solidFill>
                <a:latin typeface="Ubuntu" panose="020B0504030602030204" pitchFamily="34" charset="0"/>
              </a:rPr>
              <a:t>Korting</a:t>
            </a:r>
            <a:r>
              <a:rPr lang="en-US" sz="675">
                <a:solidFill>
                  <a:srgbClr val="009FE3"/>
                </a:solidFill>
                <a:latin typeface="Ubuntu" panose="020B0504030602030204" pitchFamily="34" charset="0"/>
              </a:rPr>
              <a:t>: xx%</a:t>
            </a:r>
            <a:endParaRPr lang="nl-NL" sz="675">
              <a:solidFill>
                <a:srgbClr val="009FE3"/>
              </a:solidFill>
              <a:latin typeface="Ubuntu" panose="020B0504030602030204" pitchFamily="34" charset="0"/>
            </a:endParaRPr>
          </a:p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148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3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001" y="144000"/>
            <a:ext cx="8855999" cy="4855500"/>
          </a:xfrm>
          <a:custGeom>
            <a:avLst/>
            <a:gdLst/>
            <a:ahLst/>
            <a:cxnLst/>
            <a:rect l="l" t="t" r="r" b="b"/>
            <a:pathLst>
              <a:path w="8855999" h="4855500">
                <a:moveTo>
                  <a:pt x="0" y="0"/>
                </a:moveTo>
                <a:lnTo>
                  <a:pt x="8855999" y="0"/>
                </a:lnTo>
                <a:lnTo>
                  <a:pt x="8855999" y="4563524"/>
                </a:lnTo>
                <a:cubicBezTo>
                  <a:pt x="8587217" y="4563524"/>
                  <a:pt x="8243836" y="4563524"/>
                  <a:pt x="8171749" y="4563524"/>
                </a:cubicBezTo>
                <a:cubicBezTo>
                  <a:pt x="8049790" y="4563524"/>
                  <a:pt x="8005601" y="4562915"/>
                  <a:pt x="7975553" y="4608557"/>
                </a:cubicBezTo>
                <a:cubicBezTo>
                  <a:pt x="7961413" y="4630465"/>
                  <a:pt x="7962591" y="4633508"/>
                  <a:pt x="7944916" y="4714446"/>
                </a:cubicBezTo>
                <a:cubicBezTo>
                  <a:pt x="7940019" y="4736703"/>
                  <a:pt x="7929649" y="4790027"/>
                  <a:pt x="7917246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930" y="1389050"/>
            <a:ext cx="4927008" cy="2671745"/>
          </a:xfrm>
        </p:spPr>
        <p:txBody>
          <a:bodyPr wrap="square" anchor="b">
            <a:noAutofit/>
          </a:bodyPr>
          <a:lstStyle>
            <a:lvl1pPr algn="r">
              <a:lnSpc>
                <a:spcPct val="70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2558" y="3942135"/>
            <a:ext cx="4928400" cy="338554"/>
          </a:xfrm>
        </p:spPr>
        <p:txBody>
          <a:bodyPr>
            <a:sp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41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4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 bwMode="gray">
          <a:xfrm>
            <a:off x="6076950" y="144000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4563524"/>
                </a:lnTo>
                <a:cubicBezTo>
                  <a:pt x="2654268" y="4563524"/>
                  <a:pt x="2310887" y="4563524"/>
                  <a:pt x="2238800" y="4563524"/>
                </a:cubicBezTo>
                <a:cubicBezTo>
                  <a:pt x="2116841" y="4563524"/>
                  <a:pt x="2072652" y="4562915"/>
                  <a:pt x="2042604" y="4608557"/>
                </a:cubicBezTo>
                <a:cubicBezTo>
                  <a:pt x="2028464" y="4630465"/>
                  <a:pt x="2029642" y="4633508"/>
                  <a:pt x="2011967" y="4714446"/>
                </a:cubicBezTo>
                <a:cubicBezTo>
                  <a:pt x="2007070" y="4736703"/>
                  <a:pt x="1996700" y="4790027"/>
                  <a:pt x="1984297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846389"/>
            <a:ext cx="5297937" cy="12336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5299200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625723"/>
            <a:ext cx="5299200" cy="20005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29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gray">
          <a:xfrm>
            <a:off x="6076950" y="144000"/>
            <a:ext cx="2923050" cy="4855500"/>
          </a:xfrm>
          <a:custGeom>
            <a:avLst/>
            <a:gdLst/>
            <a:ahLst/>
            <a:cxnLst/>
            <a:rect l="l" t="t" r="r" b="b"/>
            <a:pathLst>
              <a:path w="2923050" h="4855500">
                <a:moveTo>
                  <a:pt x="0" y="0"/>
                </a:moveTo>
                <a:lnTo>
                  <a:pt x="2923050" y="0"/>
                </a:lnTo>
                <a:lnTo>
                  <a:pt x="2923050" y="4563524"/>
                </a:lnTo>
                <a:cubicBezTo>
                  <a:pt x="2654268" y="4563524"/>
                  <a:pt x="2310887" y="4563524"/>
                  <a:pt x="2238800" y="4563524"/>
                </a:cubicBezTo>
                <a:cubicBezTo>
                  <a:pt x="2116841" y="4563524"/>
                  <a:pt x="2072652" y="4562915"/>
                  <a:pt x="2042604" y="4608557"/>
                </a:cubicBezTo>
                <a:cubicBezTo>
                  <a:pt x="2028464" y="4630465"/>
                  <a:pt x="2029642" y="4633508"/>
                  <a:pt x="2011967" y="4714446"/>
                </a:cubicBezTo>
                <a:cubicBezTo>
                  <a:pt x="2007070" y="4736703"/>
                  <a:pt x="1996700" y="4790027"/>
                  <a:pt x="1984297" y="4855500"/>
                </a:cubicBezTo>
                <a:lnTo>
                  <a:pt x="0" y="4855500"/>
                </a:lnTo>
                <a:close/>
              </a:path>
            </a:pathLst>
          </a:cu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93312" y="846389"/>
            <a:ext cx="5297937" cy="12336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593313" y="2101026"/>
            <a:ext cx="5299200" cy="2488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81032-CEA1-4DEF-BDC3-0D3613DD9B43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 bwMode="gray">
          <a:xfrm>
            <a:off x="6327213" y="335315"/>
            <a:ext cx="2422525" cy="21383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4"/>
          </p:nvPr>
        </p:nvSpPr>
        <p:spPr bwMode="gray">
          <a:xfrm>
            <a:off x="6327213" y="2361996"/>
            <a:ext cx="2422525" cy="213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593313" y="625723"/>
            <a:ext cx="5299200" cy="200055"/>
          </a:xfrm>
        </p:spPr>
        <p:txBody>
          <a:bodyPr anchor="b" anchorCtr="0">
            <a:spAutoFit/>
          </a:bodyPr>
          <a:lstStyle>
            <a:lvl1pPr marL="0" indent="0">
              <a:buNone/>
              <a:defRPr sz="7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19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3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" Target="../slides/slide3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93312" y="846389"/>
            <a:ext cx="7956000" cy="12336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3313" y="2101026"/>
            <a:ext cx="7957374" cy="2488438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505200" y="4826177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820169" y="4826177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81884" y="4837063"/>
            <a:ext cx="29665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2CB81032-CEA1-4DEF-BDC3-0D3613DD9B43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0" name="Group 9"/>
          <p:cNvGrpSpPr/>
          <p:nvPr userDrawn="1"/>
        </p:nvGrpSpPr>
        <p:grpSpPr bwMode="gray">
          <a:xfrm>
            <a:off x="8034156" y="4707523"/>
            <a:ext cx="1109843" cy="435976"/>
            <a:chOff x="7385002" y="4452519"/>
            <a:chExt cx="1758997" cy="69098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" name="Picture 8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 bwMode="gray">
          <a:xfrm>
            <a:off x="620549" y="4871162"/>
            <a:ext cx="3289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b="1">
                <a:solidFill>
                  <a:schemeClr val="accent1"/>
                </a:solidFill>
              </a:rPr>
              <a:t>STL</a:t>
            </a:r>
          </a:p>
        </p:txBody>
      </p:sp>
    </p:spTree>
    <p:extLst>
      <p:ext uri="{BB962C8B-B14F-4D97-AF65-F5344CB8AC3E}">
        <p14:creationId xmlns:p14="http://schemas.microsoft.com/office/powerpoint/2010/main" val="228480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87" r:id="rId2"/>
    <p:sldLayoutId id="2147483688" r:id="rId3"/>
    <p:sldLayoutId id="2147483728" r:id="rId4"/>
    <p:sldLayoutId id="2147483689" r:id="rId5"/>
    <p:sldLayoutId id="2147483690" r:id="rId6"/>
    <p:sldLayoutId id="2147483684" r:id="rId7"/>
    <p:sldLayoutId id="2147483691" r:id="rId8"/>
    <p:sldLayoutId id="2147483692" r:id="rId9"/>
    <p:sldLayoutId id="2147483693" r:id="rId10"/>
    <p:sldLayoutId id="2147483729" r:id="rId11"/>
    <p:sldLayoutId id="2147483694" r:id="rId12"/>
    <p:sldLayoutId id="2147483730" r:id="rId13"/>
    <p:sldLayoutId id="2147483731" r:id="rId14"/>
    <p:sldLayoutId id="2147483732" r:id="rId15"/>
    <p:sldLayoutId id="2147483698" r:id="rId16"/>
    <p:sldLayoutId id="2147483683" r:id="rId17"/>
    <p:sldLayoutId id="2147483699" r:id="rId18"/>
    <p:sldLayoutId id="2147483695" r:id="rId19"/>
    <p:sldLayoutId id="2147483697" r:id="rId20"/>
    <p:sldLayoutId id="2147483696" r:id="rId2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3200" b="1" kern="1200" cap="all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355600" indent="-174625" algn="l" defTabSz="9144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80975" algn="l" defTabSz="914400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403623"/>
            <a:ext cx="82296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nl-NL"/>
              <a:t>Titel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2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hier om tekst in te voegen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57201" y="4767264"/>
            <a:ext cx="569913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rgbClr val="8998B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5E09F2-CE8A-4760-8D78-B01C4261C333}" type="slidenum">
              <a:rPr lang="nl-NL" altLang="nl-NL"/>
              <a:pPr>
                <a:defRPr/>
              </a:pPr>
              <a:t>‹#›</a:t>
            </a:fld>
            <a:endParaRPr lang="nl-NL" altLang="nl-NL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Masterclass RI&amp;E "Van actiehouder- naar eigenaarschap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004F86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4F86"/>
          </a:solidFill>
          <a:latin typeface="Ubuntu"/>
          <a:ea typeface="Ubuntu"/>
          <a:cs typeface="Ubuntu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4F86"/>
          </a:solidFill>
          <a:latin typeface="Ubuntu"/>
          <a:ea typeface="Ubuntu"/>
          <a:cs typeface="Ubuntu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4F86"/>
          </a:solidFill>
          <a:latin typeface="Ubuntu"/>
          <a:ea typeface="Ubuntu"/>
          <a:cs typeface="Ubuntu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4F86"/>
          </a:solidFill>
          <a:latin typeface="Ubuntu"/>
          <a:ea typeface="Ubuntu"/>
          <a:cs typeface="Ubuntu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4F86"/>
          </a:solidFill>
          <a:latin typeface="Ubuntu"/>
          <a:ea typeface="Ubuntu"/>
          <a:cs typeface="Ubuntu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4F86"/>
          </a:solidFill>
          <a:latin typeface="Ubuntu"/>
          <a:ea typeface="Ubuntu"/>
          <a:cs typeface="Ubuntu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4F86"/>
          </a:solidFill>
          <a:latin typeface="Ubuntu"/>
          <a:ea typeface="Ubuntu"/>
          <a:cs typeface="Ubuntu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2550" b="1">
          <a:solidFill>
            <a:srgbClr val="004F86"/>
          </a:solidFill>
          <a:latin typeface="Ubuntu"/>
          <a:ea typeface="Ubuntu"/>
          <a:cs typeface="Ubuntu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004F86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050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35731" indent="-135731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tabLst>
          <a:tab pos="270272" algn="l"/>
        </a:tabLst>
        <a:defRPr sz="1050" b="1" kern="120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Ubuntu"/>
          <a:ea typeface="Ubuntu"/>
          <a:cs typeface="Ubuntu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Ubuntu"/>
          <a:ea typeface="Ubuntu"/>
          <a:cs typeface="Ubuntu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93312" y="846390"/>
            <a:ext cx="7956000" cy="12336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3313" y="2101026"/>
            <a:ext cx="7957374" cy="2488438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505200" y="482617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820169" y="482617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81885" y="4837064"/>
            <a:ext cx="29665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2CB81032-CEA1-4DEF-BDC3-0D3613DD9B43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0" name="Group 9"/>
          <p:cNvGrpSpPr/>
          <p:nvPr userDrawn="1"/>
        </p:nvGrpSpPr>
        <p:grpSpPr bwMode="gray">
          <a:xfrm>
            <a:off x="8034157" y="4707524"/>
            <a:ext cx="1109843" cy="435976"/>
            <a:chOff x="7385002" y="4452519"/>
            <a:chExt cx="1758997" cy="69098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9" name="Picture 8">
              <a:hlinkClick r:id="" action="ppaction://noaction"/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 bwMode="gray">
          <a:xfrm>
            <a:off x="620549" y="4871162"/>
            <a:ext cx="3289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b="1">
                <a:solidFill>
                  <a:schemeClr val="accent1"/>
                </a:solidFill>
              </a:rPr>
              <a:t>STL</a:t>
            </a:r>
          </a:p>
        </p:txBody>
      </p:sp>
    </p:spTree>
    <p:extLst>
      <p:ext uri="{BB962C8B-B14F-4D97-AF65-F5344CB8AC3E}">
        <p14:creationId xmlns:p14="http://schemas.microsoft.com/office/powerpoint/2010/main" val="337975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/>
  <p:txStyles>
    <p:titleStyle>
      <a:lvl1pPr algn="l" defTabSz="914378" rtl="0" eaLnBrk="1" latinLnBrk="0" hangingPunct="1">
        <a:lnSpc>
          <a:spcPct val="75000"/>
        </a:lnSpc>
        <a:spcBef>
          <a:spcPct val="0"/>
        </a:spcBef>
        <a:buNone/>
        <a:defRPr sz="3200" b="1" kern="1200" cap="all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1" indent="-180971" algn="l" defTabSz="914378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355591" indent="-174621" algn="l" defTabSz="914378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50" indent="-182558" algn="l" defTabSz="914378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719120" indent="-180971" algn="l" defTabSz="914378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78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93312" y="846390"/>
            <a:ext cx="7956000" cy="12336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3313" y="2101026"/>
            <a:ext cx="7957374" cy="2488438"/>
          </a:xfrm>
          <a:prstGeom prst="rect">
            <a:avLst/>
          </a:prstGeom>
        </p:spPr>
        <p:txBody>
          <a:bodyPr vert="horz" lIns="10800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3505200" y="4826178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21 mei 2026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820169" y="4826178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nl-NL"/>
              <a:t>Masterclass RI&amp;E "Van actiehouder- naar eigenaarschap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81885" y="4837064"/>
            <a:ext cx="29665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2CB81032-CEA1-4DEF-BDC3-0D3613DD9B43}" type="slidenum">
              <a:rPr lang="nl-NL" smtClean="0"/>
              <a:pPr/>
              <a:t>‹#›</a:t>
            </a:fld>
            <a:endParaRPr lang="nl-NL"/>
          </a:p>
        </p:txBody>
      </p:sp>
      <p:grpSp>
        <p:nvGrpSpPr>
          <p:cNvPr id="10" name="Group 9"/>
          <p:cNvGrpSpPr/>
          <p:nvPr userDrawn="1"/>
        </p:nvGrpSpPr>
        <p:grpSpPr bwMode="gray">
          <a:xfrm>
            <a:off x="8034157" y="4707524"/>
            <a:ext cx="1109843" cy="435976"/>
            <a:chOff x="7385002" y="4452519"/>
            <a:chExt cx="1758997" cy="690980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7385002" y="4452519"/>
              <a:ext cx="1758997" cy="690980"/>
            </a:xfrm>
            <a:custGeom>
              <a:avLst/>
              <a:gdLst/>
              <a:ahLst/>
              <a:cxnLst/>
              <a:rect l="l" t="t" r="r" b="b"/>
              <a:pathLst>
                <a:path w="4775790" h="1818330">
                  <a:moveTo>
                    <a:pt x="1211734" y="2"/>
                  </a:moveTo>
                  <a:cubicBezTo>
                    <a:pt x="1581436" y="2"/>
                    <a:pt x="3609373" y="2"/>
                    <a:pt x="4775790" y="2"/>
                  </a:cubicBezTo>
                  <a:lnTo>
                    <a:pt x="4775790" y="1818330"/>
                  </a:lnTo>
                  <a:lnTo>
                    <a:pt x="0" y="1818330"/>
                  </a:lnTo>
                  <a:cubicBezTo>
                    <a:pt x="98613" y="1305802"/>
                    <a:pt x="200282" y="785217"/>
                    <a:pt x="235643" y="629455"/>
                  </a:cubicBezTo>
                  <a:cubicBezTo>
                    <a:pt x="311702" y="291885"/>
                    <a:pt x="306631" y="279195"/>
                    <a:pt x="367479" y="187823"/>
                  </a:cubicBezTo>
                  <a:cubicBezTo>
                    <a:pt x="496779" y="-2536"/>
                    <a:pt x="686927" y="2"/>
                    <a:pt x="1211734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pic>
          <p:nvPicPr>
            <p:cNvPr id="9" name="Picture 8">
              <a:hlinkClick r:id="rId25" action="ppaction://hlinksldjump"/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685147" y="4680799"/>
              <a:ext cx="1228507" cy="23093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 userDrawn="1"/>
        </p:nvSpPr>
        <p:spPr bwMode="gray">
          <a:xfrm>
            <a:off x="620549" y="4871162"/>
            <a:ext cx="3289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b="1">
                <a:solidFill>
                  <a:schemeClr val="accent1"/>
                </a:solidFill>
              </a:rPr>
              <a:t>STL</a:t>
            </a:r>
          </a:p>
        </p:txBody>
      </p:sp>
    </p:spTree>
    <p:extLst>
      <p:ext uri="{BB962C8B-B14F-4D97-AF65-F5344CB8AC3E}">
        <p14:creationId xmlns:p14="http://schemas.microsoft.com/office/powerpoint/2010/main" val="95897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914378" rtl="0" eaLnBrk="1" latinLnBrk="0" hangingPunct="1">
        <a:lnSpc>
          <a:spcPct val="75000"/>
        </a:lnSpc>
        <a:spcBef>
          <a:spcPct val="0"/>
        </a:spcBef>
        <a:buNone/>
        <a:defRPr sz="3200" b="1" kern="1200" cap="all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1" indent="-180971" algn="l" defTabSz="914378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355591" indent="-174621" algn="l" defTabSz="914378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50" indent="-182558" algn="l" defTabSz="914378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719120" indent="-180971" algn="l" defTabSz="914378" rtl="0" eaLnBrk="1" latinLnBrk="0" hangingPunct="1">
        <a:lnSpc>
          <a:spcPct val="15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378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16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7.xml"/><Relationship Id="rId1" Type="http://schemas.openxmlformats.org/officeDocument/2006/relationships/video" Target="https://www.youtube.com/embed/dr_HK6FdQkQ?feature=oembed" TargetMode="Externa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4" Type="http://schemas.openxmlformats.org/officeDocument/2006/relationships/hyperlink" Target="https://pixabay.com/fr/illustrations/organisation-organigramme-b%C3%A2timent-6895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DDF25-F0E6-6FB0-A83A-194F12E5C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B45817C-D55D-BDA7-2583-FD385FB78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6883" y="3167846"/>
            <a:ext cx="7843303" cy="586332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 spc="100" dirty="0"/>
              <a:t>STL-MASTERCLASS: </a:t>
            </a:r>
            <a:r>
              <a:rPr lang="en-US" sz="2200" spc="100" dirty="0" err="1"/>
              <a:t>ri&amp;e</a:t>
            </a:r>
            <a:br>
              <a:rPr lang="en-US" sz="2200" spc="100" dirty="0"/>
            </a:br>
            <a:r>
              <a:rPr lang="en-US" sz="2200" spc="100" dirty="0"/>
              <a:t>“VAN ACTIEHOUDER- NAAR EIGENAARSCHAP"</a:t>
            </a:r>
            <a:endParaRPr lang="nl-NL" sz="2200" spc="100" dirty="0"/>
          </a:p>
        </p:txBody>
      </p:sp>
    </p:spTree>
    <p:extLst>
      <p:ext uri="{BB962C8B-B14F-4D97-AF65-F5344CB8AC3E}">
        <p14:creationId xmlns:p14="http://schemas.microsoft.com/office/powerpoint/2010/main" val="205542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B3A5A-8CBE-B600-60D2-D6104ACCA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491C5A0D-4FD1-F396-0F5D-916567BE881F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D370668-50F1-664E-13BA-EB4958F5F51A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A54344E-4A43-1CA1-FA16-9290ADF94D0D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53B4182-8010-4630-E9EF-26EB642D6DA4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3C58D06-34F6-E7B7-BCD5-8888FD582413}"/>
              </a:ext>
            </a:extLst>
          </p:cNvPr>
          <p:cNvSpPr txBox="1"/>
          <p:nvPr/>
        </p:nvSpPr>
        <p:spPr>
          <a:xfrm>
            <a:off x="541940" y="741003"/>
            <a:ext cx="6773260" cy="4343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cap="all" dirty="0" err="1">
                <a:latin typeface="Arial Rounded MT Bold" panose="020F0704030504030204" pitchFamily="34" charset="0"/>
              </a:rPr>
              <a:t>Veiligheid</a:t>
            </a:r>
            <a:r>
              <a:rPr lang="en-US" sz="1700" cap="all" dirty="0">
                <a:latin typeface="Arial Rounded MT Bold" panose="020F0704030504030204" pitchFamily="34" charset="0"/>
              </a:rPr>
              <a:t> IN BEDRIJF: “het </a:t>
            </a:r>
            <a:r>
              <a:rPr lang="en-US" sz="1700" cap="all" dirty="0" err="1">
                <a:latin typeface="Arial Rounded MT Bold" panose="020F0704030504030204" pitchFamily="34" charset="0"/>
              </a:rPr>
              <a:t>ORGANISeren</a:t>
            </a:r>
            <a:r>
              <a:rPr lang="en-US" sz="1700" cap="all" dirty="0">
                <a:latin typeface="Arial Rounded MT Bold" panose="020F0704030504030204" pitchFamily="34" charset="0"/>
              </a:rPr>
              <a:t> van Risico’s”</a:t>
            </a:r>
            <a:endParaRPr lang="nl-NL" sz="1700" cap="all" dirty="0">
              <a:latin typeface="Arial Rounded MT Bold" panose="020F0704030504030204" pitchFamily="34" charset="0"/>
            </a:endParaRP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C82F4BA0-5B9C-97D1-B1CD-9DDBA6DE1C81}"/>
              </a:ext>
            </a:extLst>
          </p:cNvPr>
          <p:cNvSpPr/>
          <p:nvPr/>
        </p:nvSpPr>
        <p:spPr>
          <a:xfrm>
            <a:off x="5616186" y="2571750"/>
            <a:ext cx="457200" cy="457200"/>
          </a:xfrm>
          <a:prstGeom prst="flowChartConnector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99E456D-9668-3B91-07CA-15DFF7459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0" y="1462408"/>
            <a:ext cx="5425511" cy="30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40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FB1C3-7BC3-48AC-90ED-6306C1EAC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E58170A9-85F3-FCF9-5397-0378F6F3909F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DCE5CD7-3765-7DA2-AE19-A6CBB32CE3C5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3C0484-CC96-D791-C7E7-548A17E326CB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C44A704-43BF-E883-25A9-AC580BA319D7}"/>
              </a:ext>
            </a:extLst>
          </p:cNvPr>
          <p:cNvSpPr txBox="1"/>
          <p:nvPr/>
        </p:nvSpPr>
        <p:spPr>
          <a:xfrm>
            <a:off x="4775117" y="4283425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3B03D173-FC39-E200-1FAA-2B66C5E416A5}"/>
              </a:ext>
            </a:extLst>
          </p:cNvPr>
          <p:cNvSpPr/>
          <p:nvPr/>
        </p:nvSpPr>
        <p:spPr>
          <a:xfrm>
            <a:off x="5616186" y="2571750"/>
            <a:ext cx="457200" cy="457200"/>
          </a:xfrm>
          <a:prstGeom prst="flowChartConnector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3D1491B-B5C4-8B9E-E99F-5DE09380C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21" y="465580"/>
            <a:ext cx="5934518" cy="395634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40E1A2B-EAC5-D21A-DDA0-42389D9F6F74}"/>
              </a:ext>
            </a:extLst>
          </p:cNvPr>
          <p:cNvSpPr txBox="1"/>
          <p:nvPr/>
        </p:nvSpPr>
        <p:spPr>
          <a:xfrm>
            <a:off x="4627805" y="4439220"/>
            <a:ext cx="26581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Bron: Jurgens, E. 2026 Infographic  * </a:t>
            </a:r>
            <a:r>
              <a:rPr lang="en-US" sz="800" dirty="0" err="1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Bedrijfsarts</a:t>
            </a:r>
            <a:r>
              <a:rPr lang="en-US" sz="800" dirty="0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*  </a:t>
            </a:r>
            <a:r>
              <a:rPr lang="en-US" sz="800" dirty="0" err="1">
                <a:solidFill>
                  <a:schemeClr val="tx2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NCv</a:t>
            </a:r>
            <a:r>
              <a:rPr lang="en-US" sz="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nl-NL" sz="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4645A3-67C2-E59B-CFCA-DCAB63C9F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F80BE3B8-3FE0-4E05-CFFF-82961F8B8D02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0316E36-4D8A-9FF8-195A-2268AC2E96BB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C9A6ED8-E347-F362-D7A7-9C838D34E558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4F9606-2346-C72C-E4E9-B11B594D48EE}"/>
              </a:ext>
            </a:extLst>
          </p:cNvPr>
          <p:cNvSpPr txBox="1"/>
          <p:nvPr/>
        </p:nvSpPr>
        <p:spPr>
          <a:xfrm>
            <a:off x="541940" y="741003"/>
            <a:ext cx="6773260" cy="4343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cap="all" dirty="0" err="1">
                <a:latin typeface="Arial Rounded MT Bold" panose="020F0704030504030204" pitchFamily="34" charset="0"/>
              </a:rPr>
              <a:t>Veiligheid</a:t>
            </a:r>
            <a:r>
              <a:rPr lang="en-US" sz="1700" cap="all" dirty="0">
                <a:latin typeface="Arial Rounded MT Bold" panose="020F0704030504030204" pitchFamily="34" charset="0"/>
              </a:rPr>
              <a:t> IN BEDRIJF: “EEN CONTINUE PROCES”</a:t>
            </a:r>
            <a:endParaRPr lang="nl-NL" sz="1700" cap="all" dirty="0">
              <a:latin typeface="Arial Rounded MT Bold" panose="020F07040305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3C643B2-00DF-93C2-58E6-C665CB7ABE87}"/>
              </a:ext>
            </a:extLst>
          </p:cNvPr>
          <p:cNvSpPr txBox="1"/>
          <p:nvPr/>
        </p:nvSpPr>
        <p:spPr>
          <a:xfrm>
            <a:off x="3158101" y="3126004"/>
            <a:ext cx="1603324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EVALUEREN</a:t>
            </a:r>
            <a:endParaRPr lang="nl-NL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243E2C0-2110-7DD1-2D47-E3A4972C5C03}"/>
              </a:ext>
            </a:extLst>
          </p:cNvPr>
          <p:cNvSpPr txBox="1"/>
          <p:nvPr/>
        </p:nvSpPr>
        <p:spPr>
          <a:xfrm>
            <a:off x="3158101" y="1913272"/>
            <a:ext cx="1603324" cy="3077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IDENTIFICEREN</a:t>
            </a:r>
            <a:endParaRPr lang="nl-NL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2C029F9-899C-6286-DF62-44301B73BEC0}"/>
              </a:ext>
            </a:extLst>
          </p:cNvPr>
          <p:cNvSpPr txBox="1"/>
          <p:nvPr/>
        </p:nvSpPr>
        <p:spPr>
          <a:xfrm>
            <a:off x="3158101" y="3732072"/>
            <a:ext cx="1603324" cy="30777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BEHANDELEN</a:t>
            </a:r>
            <a:endParaRPr lang="nl-NL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820C112-3CBB-2332-566D-8D9754B1B690}"/>
              </a:ext>
            </a:extLst>
          </p:cNvPr>
          <p:cNvSpPr txBox="1"/>
          <p:nvPr/>
        </p:nvSpPr>
        <p:spPr>
          <a:xfrm>
            <a:off x="3158101" y="2514360"/>
            <a:ext cx="160332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ANALYSEREN</a:t>
            </a:r>
            <a:endParaRPr lang="nl-NL" sz="14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ACDEBADB-4A33-FFBD-B30E-8D698582DDB7}"/>
              </a:ext>
            </a:extLst>
          </p:cNvPr>
          <p:cNvSpPr txBox="1"/>
          <p:nvPr/>
        </p:nvSpPr>
        <p:spPr>
          <a:xfrm>
            <a:off x="5271514" y="2696222"/>
            <a:ext cx="1895521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MONITOREN +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BEOORDELEN</a:t>
            </a:r>
            <a:endParaRPr lang="nl-NL" sz="1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34D06EA-4EBA-D064-68B0-9645427152F1}"/>
              </a:ext>
            </a:extLst>
          </p:cNvPr>
          <p:cNvSpPr txBox="1"/>
          <p:nvPr/>
        </p:nvSpPr>
        <p:spPr>
          <a:xfrm>
            <a:off x="606718" y="2714950"/>
            <a:ext cx="1875834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COMMUNICEREN +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RAPPORTEREN</a:t>
            </a:r>
            <a:endParaRPr lang="nl-NL" sz="1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3" name="Verbindingslijn: gebogen 32">
            <a:extLst>
              <a:ext uri="{FF2B5EF4-FFF2-40B4-BE49-F238E27FC236}">
                <a16:creationId xmlns:a16="http://schemas.microsoft.com/office/drawing/2014/main" id="{A2489AE6-FB5F-D7D3-D1A6-BE5422D341EB}"/>
              </a:ext>
            </a:extLst>
          </p:cNvPr>
          <p:cNvCxnSpPr/>
          <p:nvPr/>
        </p:nvCxnSpPr>
        <p:spPr>
          <a:xfrm>
            <a:off x="5706140" y="4112641"/>
            <a:ext cx="914400" cy="9144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Verbindingslijn: gebogen 83">
            <a:extLst>
              <a:ext uri="{FF2B5EF4-FFF2-40B4-BE49-F238E27FC236}">
                <a16:creationId xmlns:a16="http://schemas.microsoft.com/office/drawing/2014/main" id="{CFBED0B5-9356-4346-060D-89A777DBA21C}"/>
              </a:ext>
            </a:extLst>
          </p:cNvPr>
          <p:cNvCxnSpPr/>
          <p:nvPr/>
        </p:nvCxnSpPr>
        <p:spPr>
          <a:xfrm>
            <a:off x="5844786" y="3732072"/>
            <a:ext cx="914400" cy="9144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Rechte verbindingslijn 85">
            <a:extLst>
              <a:ext uri="{FF2B5EF4-FFF2-40B4-BE49-F238E27FC236}">
                <a16:creationId xmlns:a16="http://schemas.microsoft.com/office/drawing/2014/main" id="{D3B4351B-0B0B-768B-AE27-7AB2FA193DCE}"/>
              </a:ext>
            </a:extLst>
          </p:cNvPr>
          <p:cNvCxnSpPr>
            <a:cxnSpLocks/>
          </p:cNvCxnSpPr>
          <p:nvPr/>
        </p:nvCxnSpPr>
        <p:spPr>
          <a:xfrm>
            <a:off x="2862522" y="2067160"/>
            <a:ext cx="0" cy="18188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90">
            <a:extLst>
              <a:ext uri="{FF2B5EF4-FFF2-40B4-BE49-F238E27FC236}">
                <a16:creationId xmlns:a16="http://schemas.microsoft.com/office/drawing/2014/main" id="{E68F5EC8-557C-E6F1-4C73-218929BCB643}"/>
              </a:ext>
            </a:extLst>
          </p:cNvPr>
          <p:cNvCxnSpPr>
            <a:cxnSpLocks/>
          </p:cNvCxnSpPr>
          <p:nvPr/>
        </p:nvCxnSpPr>
        <p:spPr>
          <a:xfrm>
            <a:off x="2857408" y="2696945"/>
            <a:ext cx="30069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96">
            <a:extLst>
              <a:ext uri="{FF2B5EF4-FFF2-40B4-BE49-F238E27FC236}">
                <a16:creationId xmlns:a16="http://schemas.microsoft.com/office/drawing/2014/main" id="{9B917AF2-C29E-5BA5-5ADC-FFA8FDE1DF57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857408" y="3279893"/>
            <a:ext cx="30069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Rechte verbindingslijn 105">
            <a:extLst>
              <a:ext uri="{FF2B5EF4-FFF2-40B4-BE49-F238E27FC236}">
                <a16:creationId xmlns:a16="http://schemas.microsoft.com/office/drawing/2014/main" id="{171281F2-4885-C1C7-186C-80800144A1BE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857408" y="3885961"/>
            <a:ext cx="30069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112">
            <a:extLst>
              <a:ext uri="{FF2B5EF4-FFF2-40B4-BE49-F238E27FC236}">
                <a16:creationId xmlns:a16="http://schemas.microsoft.com/office/drawing/2014/main" id="{8776E4AB-62B8-51E5-38E9-6182BE9352D5}"/>
              </a:ext>
            </a:extLst>
          </p:cNvPr>
          <p:cNvCxnSpPr>
            <a:cxnSpLocks/>
          </p:cNvCxnSpPr>
          <p:nvPr/>
        </p:nvCxnSpPr>
        <p:spPr>
          <a:xfrm>
            <a:off x="2857408" y="2067657"/>
            <a:ext cx="300693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Rechte verbindingslijn met pijl 117">
            <a:extLst>
              <a:ext uri="{FF2B5EF4-FFF2-40B4-BE49-F238E27FC236}">
                <a16:creationId xmlns:a16="http://schemas.microsoft.com/office/drawing/2014/main" id="{FA077376-FB57-5131-9424-319BC01839B7}"/>
              </a:ext>
            </a:extLst>
          </p:cNvPr>
          <p:cNvCxnSpPr>
            <a:cxnSpLocks/>
          </p:cNvCxnSpPr>
          <p:nvPr/>
        </p:nvCxnSpPr>
        <p:spPr>
          <a:xfrm flipH="1">
            <a:off x="2464296" y="2995712"/>
            <a:ext cx="393112" cy="0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echte verbindingslijn 122">
            <a:extLst>
              <a:ext uri="{FF2B5EF4-FFF2-40B4-BE49-F238E27FC236}">
                <a16:creationId xmlns:a16="http://schemas.microsoft.com/office/drawing/2014/main" id="{A7E35443-E26E-DC13-2576-51652E01ACD5}"/>
              </a:ext>
            </a:extLst>
          </p:cNvPr>
          <p:cNvCxnSpPr>
            <a:cxnSpLocks/>
          </p:cNvCxnSpPr>
          <p:nvPr/>
        </p:nvCxnSpPr>
        <p:spPr>
          <a:xfrm>
            <a:off x="6163340" y="1593850"/>
            <a:ext cx="0" cy="10743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Rechte verbindingslijn 127">
            <a:extLst>
              <a:ext uri="{FF2B5EF4-FFF2-40B4-BE49-F238E27FC236}">
                <a16:creationId xmlns:a16="http://schemas.microsoft.com/office/drawing/2014/main" id="{0972476A-C09E-C94B-B4E6-24AC01974DD5}"/>
              </a:ext>
            </a:extLst>
          </p:cNvPr>
          <p:cNvCxnSpPr>
            <a:cxnSpLocks/>
          </p:cNvCxnSpPr>
          <p:nvPr/>
        </p:nvCxnSpPr>
        <p:spPr>
          <a:xfrm>
            <a:off x="3920714" y="1587942"/>
            <a:ext cx="2242626" cy="590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Rechte verbindingslijn met pijl 132">
            <a:extLst>
              <a:ext uri="{FF2B5EF4-FFF2-40B4-BE49-F238E27FC236}">
                <a16:creationId xmlns:a16="http://schemas.microsoft.com/office/drawing/2014/main" id="{24FC77F9-BD16-54E0-BEE4-4ED924E9718D}"/>
              </a:ext>
            </a:extLst>
          </p:cNvPr>
          <p:cNvCxnSpPr>
            <a:cxnSpLocks/>
          </p:cNvCxnSpPr>
          <p:nvPr/>
        </p:nvCxnSpPr>
        <p:spPr>
          <a:xfrm>
            <a:off x="3928570" y="1593850"/>
            <a:ext cx="0" cy="31942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Rechte verbindingslijn met pijl 149">
            <a:extLst>
              <a:ext uri="{FF2B5EF4-FFF2-40B4-BE49-F238E27FC236}">
                <a16:creationId xmlns:a16="http://schemas.microsoft.com/office/drawing/2014/main" id="{BF8F0047-0582-9A4F-8D58-673A84EA50F4}"/>
              </a:ext>
            </a:extLst>
          </p:cNvPr>
          <p:cNvCxnSpPr>
            <a:cxnSpLocks/>
          </p:cNvCxnSpPr>
          <p:nvPr/>
        </p:nvCxnSpPr>
        <p:spPr>
          <a:xfrm flipV="1">
            <a:off x="6163340" y="3279892"/>
            <a:ext cx="0" cy="1143203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Rechte verbindingslijn 152">
            <a:extLst>
              <a:ext uri="{FF2B5EF4-FFF2-40B4-BE49-F238E27FC236}">
                <a16:creationId xmlns:a16="http://schemas.microsoft.com/office/drawing/2014/main" id="{D65CA907-4322-AC09-A902-B0518B8E0A4F}"/>
              </a:ext>
            </a:extLst>
          </p:cNvPr>
          <p:cNvCxnSpPr>
            <a:cxnSpLocks/>
          </p:cNvCxnSpPr>
          <p:nvPr/>
        </p:nvCxnSpPr>
        <p:spPr>
          <a:xfrm>
            <a:off x="3916954" y="4403494"/>
            <a:ext cx="2242626" cy="590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Rechte verbindingslijn 157">
            <a:extLst>
              <a:ext uri="{FF2B5EF4-FFF2-40B4-BE49-F238E27FC236}">
                <a16:creationId xmlns:a16="http://schemas.microsoft.com/office/drawing/2014/main" id="{A033CF14-85EC-AD28-266F-EB8B06BFE84F}"/>
              </a:ext>
            </a:extLst>
          </p:cNvPr>
          <p:cNvCxnSpPr>
            <a:cxnSpLocks/>
          </p:cNvCxnSpPr>
          <p:nvPr/>
        </p:nvCxnSpPr>
        <p:spPr>
          <a:xfrm>
            <a:off x="3916954" y="4066839"/>
            <a:ext cx="0" cy="32533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Rechte verbindingslijn met pijl 164">
            <a:extLst>
              <a:ext uri="{FF2B5EF4-FFF2-40B4-BE49-F238E27FC236}">
                <a16:creationId xmlns:a16="http://schemas.microsoft.com/office/drawing/2014/main" id="{C5A2E718-3C24-A2E5-F5B6-C3DC471BD6C0}"/>
              </a:ext>
            </a:extLst>
          </p:cNvPr>
          <p:cNvCxnSpPr>
            <a:cxnSpLocks/>
          </p:cNvCxnSpPr>
          <p:nvPr/>
        </p:nvCxnSpPr>
        <p:spPr>
          <a:xfrm>
            <a:off x="3916954" y="2257553"/>
            <a:ext cx="0" cy="25680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Rechte verbindingslijn met pijl 165">
            <a:extLst>
              <a:ext uri="{FF2B5EF4-FFF2-40B4-BE49-F238E27FC236}">
                <a16:creationId xmlns:a16="http://schemas.microsoft.com/office/drawing/2014/main" id="{3F755A93-FC31-8481-518D-BA15EC719B98}"/>
              </a:ext>
            </a:extLst>
          </p:cNvPr>
          <p:cNvCxnSpPr>
            <a:cxnSpLocks/>
          </p:cNvCxnSpPr>
          <p:nvPr/>
        </p:nvCxnSpPr>
        <p:spPr>
          <a:xfrm>
            <a:off x="3916954" y="2837412"/>
            <a:ext cx="0" cy="277349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Rechte verbindingslijn met pijl 166">
            <a:extLst>
              <a:ext uri="{FF2B5EF4-FFF2-40B4-BE49-F238E27FC236}">
                <a16:creationId xmlns:a16="http://schemas.microsoft.com/office/drawing/2014/main" id="{17B70248-5DF1-B7CC-F6D7-FC9109196583}"/>
              </a:ext>
            </a:extLst>
          </p:cNvPr>
          <p:cNvCxnSpPr>
            <a:cxnSpLocks/>
          </p:cNvCxnSpPr>
          <p:nvPr/>
        </p:nvCxnSpPr>
        <p:spPr>
          <a:xfrm>
            <a:off x="3928570" y="3498574"/>
            <a:ext cx="0" cy="233498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22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862C8-D52A-C388-5D47-8C5E7C163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4802124D-C08D-91A9-D297-92AB4DD1AE6D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32E4A25-2543-6F3C-8996-1121B798E88A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6F71ABB-0765-A1EE-3370-B45C723D567C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4F98CCC-B643-ABB8-BD92-8E1CDD30664C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82E9CDCD-541C-FDB9-91DB-B5E05D0734EB}"/>
              </a:ext>
            </a:extLst>
          </p:cNvPr>
          <p:cNvSpPr/>
          <p:nvPr/>
        </p:nvSpPr>
        <p:spPr>
          <a:xfrm>
            <a:off x="5616186" y="2571750"/>
            <a:ext cx="457200" cy="457200"/>
          </a:xfrm>
          <a:prstGeom prst="flowChartConnector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70EDD9B-7562-16FF-6DAE-204579B19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35" y="934424"/>
            <a:ext cx="7662530" cy="291438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28A844E-1C79-FD97-38DB-364F6AE94A10}"/>
              </a:ext>
            </a:extLst>
          </p:cNvPr>
          <p:cNvSpPr txBox="1"/>
          <p:nvPr/>
        </p:nvSpPr>
        <p:spPr>
          <a:xfrm>
            <a:off x="5467992" y="3848805"/>
            <a:ext cx="32905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ptos" panose="020B0004020202020204" pitchFamily="34" charset="0"/>
              </a:rPr>
              <a:t>Bron: </a:t>
            </a:r>
            <a:r>
              <a:rPr lang="en-US" sz="800" dirty="0" err="1">
                <a:solidFill>
                  <a:schemeClr val="tx2"/>
                </a:solidFill>
                <a:latin typeface="Aptos" panose="020B0004020202020204" pitchFamily="34" charset="0"/>
              </a:rPr>
              <a:t>Wiercx</a:t>
            </a:r>
            <a:r>
              <a:rPr lang="en-US" sz="800" dirty="0">
                <a:solidFill>
                  <a:schemeClr val="tx2"/>
                </a:solidFill>
                <a:latin typeface="Aptos" panose="020B0004020202020204" pitchFamily="34" charset="0"/>
              </a:rPr>
              <a:t>, Ard SHEQ Specialist * 2026 * BAM Infra Nederland</a:t>
            </a:r>
            <a:endParaRPr lang="nl-NL" sz="8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2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03C96-791C-220A-3C03-8893CF5BD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6C34CB74-A94D-CCCD-761C-C39EFF2C5F00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F9DD7D9-7052-C54E-FD2D-8FC74DC9B3C9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CD5AA4B-37FA-0C7A-0F22-2736117CE7AC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6E20773C-D700-1D96-DE8F-44E5F1FD7C18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A05DA5E0-E2D6-CDB2-C9E8-3FA5335A5181}"/>
              </a:ext>
            </a:extLst>
          </p:cNvPr>
          <p:cNvSpPr/>
          <p:nvPr/>
        </p:nvSpPr>
        <p:spPr>
          <a:xfrm>
            <a:off x="5616186" y="2571750"/>
            <a:ext cx="457200" cy="457200"/>
          </a:xfrm>
          <a:prstGeom prst="flowChartConnector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7B247F-BCDB-C1B3-4A19-0E491C37B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937" y="1050916"/>
            <a:ext cx="482428" cy="48242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D99F591-5F01-EB27-C936-797EB329EA8E}"/>
              </a:ext>
            </a:extLst>
          </p:cNvPr>
          <p:cNvSpPr txBox="1"/>
          <p:nvPr/>
        </p:nvSpPr>
        <p:spPr>
          <a:xfrm>
            <a:off x="501859" y="1050916"/>
            <a:ext cx="4476750" cy="2918556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cap="all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Uitvoering</a:t>
            </a:r>
            <a:r>
              <a:rPr lang="en-US" sz="2000" cap="all" dirty="0">
                <a:solidFill>
                  <a:schemeClr val="tx2"/>
                </a:solidFill>
                <a:latin typeface="Arial Rounded MT Bold" panose="020F0704030504030204" pitchFamily="34" charset="0"/>
              </a:rPr>
              <a:t> STL Branche RI&amp;E</a:t>
            </a:r>
          </a:p>
          <a:p>
            <a:pPr>
              <a:lnSpc>
                <a:spcPct val="200000"/>
              </a:lnSpc>
            </a:pPr>
            <a:r>
              <a:rPr lang="en-US" sz="1400" spc="90" dirty="0">
                <a:solidFill>
                  <a:schemeClr val="bg1"/>
                </a:solidFill>
              </a:rPr>
              <a:t>RISICOGEBONDEN AANPAK ● VRAGENSET: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ALGEMEEN </a:t>
            </a:r>
            <a:r>
              <a:rPr lang="en-US" sz="1400" u="sng" baseline="30000" dirty="0">
                <a:solidFill>
                  <a:schemeClr val="bg1"/>
                </a:solidFill>
              </a:rPr>
              <a:t>Basis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SECTORGEBONDEN </a:t>
            </a:r>
            <a:r>
              <a:rPr lang="en-US" sz="1400" u="sng" baseline="30000" dirty="0" err="1">
                <a:solidFill>
                  <a:schemeClr val="bg1"/>
                </a:solidFill>
              </a:rPr>
              <a:t>Deelmarkt</a:t>
            </a:r>
            <a:endParaRPr lang="en-US" sz="1400" u="sng" baseline="30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BEDRIJFSSPECIFIEK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PAGO-ADVIES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TOETSCRITERIA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6AAAF20-73E6-8A29-E6DA-3513A43F7F61}"/>
              </a:ext>
            </a:extLst>
          </p:cNvPr>
          <p:cNvSpPr txBox="1"/>
          <p:nvPr/>
        </p:nvSpPr>
        <p:spPr>
          <a:xfrm>
            <a:off x="5146937" y="1607565"/>
            <a:ext cx="2947985" cy="2364558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KERNCRITERIA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VOLLEDIGHEID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ACTUALITEIT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ACTUELE INZICHTEN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</a:rPr>
              <a:t>BETROUWBAARHEID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C3BD88B-DE6A-62B0-D927-E1F066F0FFCF}"/>
              </a:ext>
            </a:extLst>
          </p:cNvPr>
          <p:cNvSpPr txBox="1"/>
          <p:nvPr/>
        </p:nvSpPr>
        <p:spPr>
          <a:xfrm>
            <a:off x="5716557" y="1050916"/>
            <a:ext cx="1340432" cy="24622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CHEPP by Go2Sure</a:t>
            </a:r>
            <a:endParaRPr lang="nl-NL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31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C8C09-59A0-09AB-3C40-66E47BAB7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0F30D9C2-3EFE-9ADB-9384-BAF464F48D57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025ABA8-5D97-DC2F-3F26-B7349DD59B07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9CA39967-141D-922C-786A-980B39985E0A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7DFC73C-7BD1-EDA2-0B75-EA158B5825B0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606B5BCB-CF5D-E32D-C6B7-20BD485FF792}"/>
              </a:ext>
            </a:extLst>
          </p:cNvPr>
          <p:cNvSpPr/>
          <p:nvPr/>
        </p:nvSpPr>
        <p:spPr>
          <a:xfrm>
            <a:off x="5616186" y="2571750"/>
            <a:ext cx="457200" cy="457200"/>
          </a:xfrm>
          <a:prstGeom prst="flowChartConnector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DA65F1-2DE9-97A0-1D98-3635911FCAD4}"/>
              </a:ext>
            </a:extLst>
          </p:cNvPr>
          <p:cNvSpPr txBox="1"/>
          <p:nvPr/>
        </p:nvSpPr>
        <p:spPr>
          <a:xfrm>
            <a:off x="465912" y="667925"/>
            <a:ext cx="4476750" cy="2918556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cap="all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Uitvoering</a:t>
            </a:r>
            <a:r>
              <a:rPr lang="en-US" sz="2000" cap="all" dirty="0">
                <a:solidFill>
                  <a:schemeClr val="tx2"/>
                </a:solidFill>
                <a:latin typeface="Arial Rounded MT Bold" panose="020F0704030504030204" pitchFamily="34" charset="0"/>
              </a:rPr>
              <a:t> STL Branche RI&amp;E</a:t>
            </a:r>
          </a:p>
          <a:p>
            <a:pPr>
              <a:lnSpc>
                <a:spcPct val="200000"/>
              </a:lnSpc>
            </a:pPr>
            <a:r>
              <a:rPr lang="en-US" sz="1400" spc="50" dirty="0">
                <a:solidFill>
                  <a:schemeClr val="bg1"/>
                </a:solidFill>
              </a:rPr>
              <a:t>RISICOGEBONDEN AANPAK ● VRAGENSET: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ALGEMEEN </a:t>
            </a:r>
            <a:r>
              <a:rPr lang="en-US" sz="1400" u="sng" baseline="30000" dirty="0">
                <a:solidFill>
                  <a:schemeClr val="bg1"/>
                </a:solidFill>
              </a:rPr>
              <a:t>Basis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SECTORSPECIFIEK </a:t>
            </a:r>
            <a:r>
              <a:rPr lang="en-US" sz="1400" u="sng" baseline="30000" dirty="0" err="1">
                <a:solidFill>
                  <a:schemeClr val="bg1"/>
                </a:solidFill>
              </a:rPr>
              <a:t>Deelmarkt</a:t>
            </a:r>
            <a:endParaRPr lang="en-US" sz="1400" u="sng" baseline="30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BEDRIJFSSPECIFIEK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PAGO-ADVIES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TOETSCRITERIA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8F0BE970-8DAA-A55D-555E-BE44B6D68093}"/>
              </a:ext>
            </a:extLst>
          </p:cNvPr>
          <p:cNvSpPr txBox="1"/>
          <p:nvPr/>
        </p:nvSpPr>
        <p:spPr>
          <a:xfrm>
            <a:off x="5365034" y="711687"/>
            <a:ext cx="3194439" cy="2831031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Open </a:t>
            </a:r>
            <a:r>
              <a:rPr lang="en-US" sz="1300" dirty="0" err="1">
                <a:solidFill>
                  <a:schemeClr val="bg1"/>
                </a:solidFill>
              </a:rPr>
              <a:t>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duidelijke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communicatie</a:t>
            </a:r>
            <a:endParaRPr lang="en-US" sz="13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bg1"/>
                </a:solidFill>
              </a:rPr>
              <a:t>Gedeelde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doelen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visie</a:t>
            </a:r>
            <a:endParaRPr lang="en-US" sz="13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bg1"/>
                </a:solidFill>
              </a:rPr>
              <a:t>Vertrouwen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veiligheid</a:t>
            </a:r>
            <a:endParaRPr lang="en-US" sz="13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bg1"/>
                </a:solidFill>
              </a:rPr>
              <a:t>Duidelijke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taakverdeling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rollen</a:t>
            </a:r>
            <a:endParaRPr lang="en-US" sz="13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bg1"/>
                </a:solidFill>
              </a:rPr>
              <a:t>Feedback </a:t>
            </a:r>
            <a:r>
              <a:rPr lang="en-US" sz="1300" dirty="0" err="1">
                <a:solidFill>
                  <a:schemeClr val="bg1"/>
                </a:solidFill>
              </a:rPr>
              <a:t>geven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en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ontvangen</a:t>
            </a:r>
            <a:endParaRPr lang="en-US" sz="13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bg1"/>
                </a:solidFill>
              </a:rPr>
              <a:t>Flexibiliteit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en</a:t>
            </a:r>
            <a:r>
              <a:rPr lang="en-US" sz="1300" dirty="0">
                <a:solidFill>
                  <a:schemeClr val="bg1"/>
                </a:solidFill>
              </a:rPr>
              <a:t> resilience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300" dirty="0" err="1">
                <a:solidFill>
                  <a:schemeClr val="bg1"/>
                </a:solidFill>
              </a:rPr>
              <a:t>Conflicthantering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E99915E-9B45-44E2-E8DC-B4EFE650985B}"/>
              </a:ext>
            </a:extLst>
          </p:cNvPr>
          <p:cNvSpPr txBox="1"/>
          <p:nvPr/>
        </p:nvSpPr>
        <p:spPr>
          <a:xfrm>
            <a:off x="465912" y="3697947"/>
            <a:ext cx="8093561" cy="40011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nl-NL" sz="2000" dirty="0">
              <a:solidFill>
                <a:schemeClr val="tx2"/>
              </a:solidFill>
            </a:endParaRPr>
          </a:p>
        </p:txBody>
      </p:sp>
      <p:pic>
        <p:nvPicPr>
          <p:cNvPr id="2050" name="Picture 2" descr="RIE instrumenten - Preventiemedewerker.net | Nieuws, tools en achtergronden  voor preventiemedewerkers">
            <a:extLst>
              <a:ext uri="{FF2B5EF4-FFF2-40B4-BE49-F238E27FC236}">
                <a16:creationId xmlns:a16="http://schemas.microsoft.com/office/drawing/2014/main" id="{B4691C63-7241-96B2-C78D-0CE0E86C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299" y="174342"/>
            <a:ext cx="528408" cy="4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Aangesloten Losgekoppeld silhouet">
            <a:extLst>
              <a:ext uri="{FF2B5EF4-FFF2-40B4-BE49-F238E27FC236}">
                <a16:creationId xmlns:a16="http://schemas.microsoft.com/office/drawing/2014/main" id="{BA47E316-15AC-8B32-F562-3D49B96127E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2206" y="245967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65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7A4DE-7719-0F01-7057-CB56BC889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ACC84107-2B66-6771-DC3A-8DD19B2619D9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07DBB172-98E1-3E31-3229-A9A4B09328A9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5A412A3-D7A9-9911-9852-7B27181E6196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B474797-5FC5-2AFD-18F9-2A186353D629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DD948C46-7D6E-FA15-BD38-2CAB2D73DF17}"/>
              </a:ext>
            </a:extLst>
          </p:cNvPr>
          <p:cNvSpPr/>
          <p:nvPr/>
        </p:nvSpPr>
        <p:spPr>
          <a:xfrm>
            <a:off x="5616186" y="2571750"/>
            <a:ext cx="457200" cy="457200"/>
          </a:xfrm>
          <a:prstGeom prst="flowChartConnector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D803E1D-773F-48D0-28E1-23365D54437A}"/>
              </a:ext>
            </a:extLst>
          </p:cNvPr>
          <p:cNvSpPr txBox="1"/>
          <p:nvPr/>
        </p:nvSpPr>
        <p:spPr>
          <a:xfrm>
            <a:off x="534850" y="560645"/>
            <a:ext cx="6773260" cy="43435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700" cap="all" dirty="0" err="1">
                <a:latin typeface="Arial Rounded MT Bold" panose="020F0704030504030204" pitchFamily="34" charset="0"/>
              </a:rPr>
              <a:t>Veiligheid</a:t>
            </a:r>
            <a:r>
              <a:rPr lang="en-US" sz="1700" cap="all" dirty="0">
                <a:latin typeface="Arial Rounded MT Bold" panose="020F0704030504030204" pitchFamily="34" charset="0"/>
              </a:rPr>
              <a:t> IN BEDRIJF: “het </a:t>
            </a:r>
            <a:r>
              <a:rPr lang="en-US" sz="1700" cap="all" dirty="0" err="1">
                <a:latin typeface="Arial Rounded MT Bold" panose="020F0704030504030204" pitchFamily="34" charset="0"/>
              </a:rPr>
              <a:t>ORGANISeren</a:t>
            </a:r>
            <a:r>
              <a:rPr lang="en-US" sz="1700" cap="all" dirty="0">
                <a:latin typeface="Arial Rounded MT Bold" panose="020F0704030504030204" pitchFamily="34" charset="0"/>
              </a:rPr>
              <a:t> van Risico’s”</a:t>
            </a:r>
            <a:endParaRPr lang="nl-NL" sz="1700" cap="all" dirty="0">
              <a:latin typeface="Arial Rounded MT Bold" panose="020F0704030504030204" pitchFamily="34" charset="0"/>
            </a:endParaRP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DEF42DE-5FFD-200E-EDC7-C91802206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464994" y="1223018"/>
            <a:ext cx="6912973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71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E1BAA-C839-C154-A49F-FAF5D1B96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B1DE94DF-B7EF-9F8B-423A-7D955BAE5CAB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6F9F9AA3-2648-0438-9352-EA59D0741D3D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8467E88-C476-C21A-B5F9-FFD65BADEFDF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527D6B41-CF76-A573-9046-6D7D451BC997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8A5C34FF-43A0-8C2C-2D80-A0A08DC3797F}"/>
              </a:ext>
            </a:extLst>
          </p:cNvPr>
          <p:cNvSpPr/>
          <p:nvPr/>
        </p:nvSpPr>
        <p:spPr>
          <a:xfrm>
            <a:off x="5616186" y="2571750"/>
            <a:ext cx="457200" cy="457200"/>
          </a:xfrm>
          <a:prstGeom prst="flowChartConnector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pic>
        <p:nvPicPr>
          <p:cNvPr id="3" name="Picture 2" descr="Transport en logistiek - STL">
            <a:extLst>
              <a:ext uri="{FF2B5EF4-FFF2-40B4-BE49-F238E27FC236}">
                <a16:creationId xmlns:a16="http://schemas.microsoft.com/office/drawing/2014/main" id="{431070EA-2BCA-8517-7F1E-49217B926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r="1828" b="3"/>
          <a:stretch>
            <a:fillRect/>
          </a:stretch>
        </p:blipFill>
        <p:spPr bwMode="auto">
          <a:xfrm>
            <a:off x="599660" y="1843978"/>
            <a:ext cx="1929600" cy="135765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AC2412F6-07A8-83E6-2F20-DB5E974BA382}"/>
              </a:ext>
            </a:extLst>
          </p:cNvPr>
          <p:cNvSpPr txBox="1">
            <a:spLocks/>
          </p:cNvSpPr>
          <p:nvPr/>
        </p:nvSpPr>
        <p:spPr bwMode="gray">
          <a:xfrm>
            <a:off x="524608" y="399485"/>
            <a:ext cx="2548792" cy="126207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>
            <a:lvl1pPr algn="l" defTabSz="91437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200" b="1" kern="1200" cap="all" spc="-3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jullie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900" dirty="0" err="1">
                <a:latin typeface="Arial" panose="020B0604020202020204" pitchFamily="34" charset="0"/>
                <a:cs typeface="Arial" panose="020B0604020202020204" pitchFamily="34" charset="0"/>
              </a:rPr>
              <a:t>aandacht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nl-NL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4E5DA950-E44A-FA0F-AB8D-A4158B6BE86E}"/>
              </a:ext>
            </a:extLst>
          </p:cNvPr>
          <p:cNvSpPr txBox="1">
            <a:spLocks/>
          </p:cNvSpPr>
          <p:nvPr/>
        </p:nvSpPr>
        <p:spPr bwMode="gray">
          <a:xfrm>
            <a:off x="524608" y="3252185"/>
            <a:ext cx="2548792" cy="126207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 fontScale="75000" lnSpcReduction="20000"/>
          </a:bodyPr>
          <a:lstStyle>
            <a:lvl1pPr algn="l" defTabSz="91437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200" b="1" kern="1200" cap="all" spc="-3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500" dirty="0"/>
              <a:t>Wissel </a:t>
            </a:r>
            <a:r>
              <a:rPr lang="en-US" sz="2500" dirty="0" err="1"/>
              <a:t>naar</a:t>
            </a:r>
            <a:endParaRPr lang="en-US" sz="2500" dirty="0"/>
          </a:p>
          <a:p>
            <a:pPr>
              <a:lnSpc>
                <a:spcPct val="150000"/>
              </a:lnSpc>
            </a:pPr>
            <a:r>
              <a:rPr lang="en-US" sz="2500" dirty="0" err="1"/>
              <a:t>volgende</a:t>
            </a:r>
            <a:r>
              <a:rPr lang="en-US" sz="25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masterclass</a:t>
            </a:r>
            <a:endParaRPr lang="nl-NL" sz="2500" dirty="0"/>
          </a:p>
        </p:txBody>
      </p:sp>
      <p:pic>
        <p:nvPicPr>
          <p:cNvPr id="8" name="Graphic 7" descr="Einde silhouet">
            <a:extLst>
              <a:ext uri="{FF2B5EF4-FFF2-40B4-BE49-F238E27FC236}">
                <a16:creationId xmlns:a16="http://schemas.microsoft.com/office/drawing/2014/main" id="{A900A261-1E11-A7AA-8EED-B418F43B94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53350" y="215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4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BDDB33C2-3EFE-0DC1-9B81-CB8BB314A39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723" r="21736" b="1"/>
          <a:stretch>
            <a:fillRect/>
          </a:stretch>
        </p:blipFill>
        <p:spPr>
          <a:xfrm>
            <a:off x="144001" y="144000"/>
            <a:ext cx="4858212" cy="4855500"/>
          </a:xfrm>
          <a:prstGeom prst="rect">
            <a:avLst/>
          </a:prstGeom>
          <a:noFill/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F83C3834-3A9D-3BFE-9138-5F4660E35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949" y="1148246"/>
            <a:ext cx="3524978" cy="1233695"/>
          </a:xfrm>
        </p:spPr>
        <p:txBody>
          <a:bodyPr/>
          <a:lstStyle/>
          <a:p>
            <a:r>
              <a:rPr lang="en-US" sz="2400" dirty="0"/>
              <a:t>EVEN VOORSTELLEN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D4E923FB-F2FF-699D-0112-006E66E441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3775823"/>
            <a:ext cx="3043347" cy="928977"/>
          </a:xfrm>
        </p:spPr>
        <p:txBody>
          <a:bodyPr/>
          <a:lstStyle/>
          <a:p>
            <a:r>
              <a:rPr lang="en-US" dirty="0"/>
              <a:t>MASTERCLASS: RI&amp;E</a:t>
            </a:r>
          </a:p>
          <a:p>
            <a:r>
              <a:rPr lang="en-US" dirty="0" err="1"/>
              <a:t>Veiligheidsdag</a:t>
            </a:r>
            <a:r>
              <a:rPr lang="en-US" dirty="0"/>
              <a:t> 2026</a:t>
            </a:r>
          </a:p>
          <a:p>
            <a:r>
              <a:rPr lang="en-US" dirty="0" err="1"/>
              <a:t>Donderdag</a:t>
            </a:r>
            <a:r>
              <a:rPr lang="en-US" dirty="0"/>
              <a:t> 21 </a:t>
            </a:r>
            <a:r>
              <a:rPr lang="en-US" dirty="0" err="1"/>
              <a:t>mei</a:t>
            </a:r>
            <a:r>
              <a:rPr lang="en-US" dirty="0"/>
              <a:t> 2026</a:t>
            </a:r>
          </a:p>
        </p:txBody>
      </p:sp>
      <p:sp>
        <p:nvSpPr>
          <p:cNvPr id="10" name="AutoShape 4" descr="Pasja Dresken profielfoto">
            <a:extLst>
              <a:ext uri="{FF2B5EF4-FFF2-40B4-BE49-F238E27FC236}">
                <a16:creationId xmlns:a16="http://schemas.microsoft.com/office/drawing/2014/main" id="{AFB3A809-DB37-0C4C-DADC-1B12695B51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7473" y="1108364"/>
            <a:ext cx="3816927" cy="16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C66F40F-1A78-C65D-C10B-543C2CA92662}"/>
              </a:ext>
            </a:extLst>
          </p:cNvPr>
          <p:cNvSpPr txBox="1"/>
          <p:nvPr/>
        </p:nvSpPr>
        <p:spPr>
          <a:xfrm>
            <a:off x="6448519" y="2194211"/>
            <a:ext cx="2216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Erik Kooij,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Adviseur</a:t>
            </a:r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Preventie</a:t>
            </a:r>
            <a:endParaRPr lang="nl-NL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A276A67-2FF5-BDE6-2F65-24ED85422EFE}"/>
              </a:ext>
            </a:extLst>
          </p:cNvPr>
          <p:cNvSpPr txBox="1"/>
          <p:nvPr/>
        </p:nvSpPr>
        <p:spPr>
          <a:xfrm>
            <a:off x="6448519" y="3458209"/>
            <a:ext cx="2216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Trienes, H&amp;S Specialist</a:t>
            </a:r>
            <a:endParaRPr lang="nl-NL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EA32326-DDD9-BE9B-5339-7B77EE9D9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3226" y="1943979"/>
            <a:ext cx="817581" cy="817581"/>
          </a:xfrm>
          <a:prstGeom prst="rect">
            <a:avLst/>
          </a:prstGeom>
        </p:spPr>
      </p:pic>
      <p:sp>
        <p:nvSpPr>
          <p:cNvPr id="8" name="AutoShape 2" descr="Erik Kooij profielfoto">
            <a:extLst>
              <a:ext uri="{FF2B5EF4-FFF2-40B4-BE49-F238E27FC236}">
                <a16:creationId xmlns:a16="http://schemas.microsoft.com/office/drawing/2014/main" id="{C03FC507-7564-2761-A194-F44C7CFC81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4" descr="Erik Kooij profielfoto">
            <a:extLst>
              <a:ext uri="{FF2B5EF4-FFF2-40B4-BE49-F238E27FC236}">
                <a16:creationId xmlns:a16="http://schemas.microsoft.com/office/drawing/2014/main" id="{1807B1D8-6A0A-4D30-01BF-31E1C851D3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2571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3340320-88B2-D2BC-51EF-969171B74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5407" y="3102154"/>
            <a:ext cx="595400" cy="89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3DBC396B-1D93-6C03-F316-38D13ED043AD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B3AF488-571F-FF0A-8B2A-7230F7F4D5A2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A43BC44-60FA-DF62-F09A-31CE0A566F79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FDD844F-0AC3-DC64-AC23-C0FA0A4AA43E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pic>
        <p:nvPicPr>
          <p:cNvPr id="20" name="Onlinemedia 19" title="Postbus 51   Voorkomen is beter dan blussen">
            <a:hlinkClick r:id="" action="ppaction://media"/>
            <a:extLst>
              <a:ext uri="{FF2B5EF4-FFF2-40B4-BE49-F238E27FC236}">
                <a16:creationId xmlns:a16="http://schemas.microsoft.com/office/drawing/2014/main" id="{FE3E9268-E136-C11E-8BF6-C1154EEB8E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6975" y="1468133"/>
            <a:ext cx="3752562" cy="2814422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1871B9AE-2FA7-0C44-A631-406017287681}"/>
              </a:ext>
            </a:extLst>
          </p:cNvPr>
          <p:cNvSpPr txBox="1"/>
          <p:nvPr/>
        </p:nvSpPr>
        <p:spPr>
          <a:xfrm>
            <a:off x="546975" y="581905"/>
            <a:ext cx="7318352" cy="4946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Veiligheid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Preventie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: “</a:t>
            </a:r>
            <a:r>
              <a:rPr lang="en-US" sz="20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Voorkomen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is </a:t>
            </a:r>
            <a:r>
              <a:rPr lang="en-US" sz="20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beter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dan </a:t>
            </a:r>
            <a:r>
              <a:rPr lang="en-US" sz="20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blussen</a:t>
            </a: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”</a:t>
            </a:r>
            <a:endParaRPr lang="nl-NL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0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64C06-4E7B-A268-B69B-78C4FC41F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518D8FB8-2CCF-9E36-506C-9EB7A04AD4A8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06B308C-3445-5727-397A-43283187A996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8CB864D-79D6-F5A6-DA89-227A3A4709B4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3C66E4C-337B-2603-BF47-01AC6131AD24}"/>
              </a:ext>
            </a:extLst>
          </p:cNvPr>
          <p:cNvSpPr txBox="1"/>
          <p:nvPr/>
        </p:nvSpPr>
        <p:spPr>
          <a:xfrm>
            <a:off x="4723504" y="448047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62E3B77C-B6DA-0087-90F5-638E59B8C6F7}"/>
              </a:ext>
            </a:extLst>
          </p:cNvPr>
          <p:cNvSpPr txBox="1"/>
          <p:nvPr/>
        </p:nvSpPr>
        <p:spPr>
          <a:xfrm>
            <a:off x="836908" y="710400"/>
            <a:ext cx="6536051" cy="4946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cap="all" dirty="0" err="1">
                <a:latin typeface="Arial Rounded MT Bold" panose="020F0704030504030204" pitchFamily="34" charset="0"/>
              </a:rPr>
              <a:t>Veiligheid</a:t>
            </a:r>
            <a:r>
              <a:rPr lang="en-US" sz="2000" cap="all" dirty="0">
                <a:latin typeface="Arial Rounded MT Bold" panose="020F0704030504030204" pitchFamily="34" charset="0"/>
              </a:rPr>
              <a:t> </a:t>
            </a:r>
            <a:r>
              <a:rPr lang="en-US" sz="2000" cap="all" dirty="0" err="1">
                <a:latin typeface="Arial Rounded MT Bold" panose="020F0704030504030204" pitchFamily="34" charset="0"/>
              </a:rPr>
              <a:t>en</a:t>
            </a:r>
            <a:r>
              <a:rPr lang="en-US" sz="2000" cap="all" dirty="0">
                <a:latin typeface="Arial Rounded MT Bold" panose="020F0704030504030204" pitchFamily="34" charset="0"/>
              </a:rPr>
              <a:t> </a:t>
            </a:r>
            <a:r>
              <a:rPr lang="en-US" sz="2000" cap="all" dirty="0" err="1">
                <a:latin typeface="Arial Rounded MT Bold" panose="020F0704030504030204" pitchFamily="34" charset="0"/>
              </a:rPr>
              <a:t>Preventie</a:t>
            </a:r>
            <a:r>
              <a:rPr lang="en-US" sz="2000" cap="all" dirty="0">
                <a:latin typeface="Arial Rounded MT Bold" panose="020F0704030504030204" pitchFamily="34" charset="0"/>
              </a:rPr>
              <a:t> …..</a:t>
            </a:r>
            <a:endParaRPr lang="nl-NL" sz="2000" cap="all" dirty="0">
              <a:latin typeface="Arial Rounded MT Bold" panose="020F0704030504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DCB0B681-35F7-CC5E-B262-8FE8295A620C}"/>
              </a:ext>
            </a:extLst>
          </p:cNvPr>
          <p:cNvSpPr txBox="1"/>
          <p:nvPr/>
        </p:nvSpPr>
        <p:spPr>
          <a:xfrm>
            <a:off x="836907" y="1933508"/>
            <a:ext cx="6536051" cy="49654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cap="all" dirty="0">
                <a:latin typeface="Arial Rounded MT Bold" panose="020F0704030504030204" pitchFamily="34" charset="0"/>
              </a:rPr>
              <a:t> …. “Kan </a:t>
            </a:r>
            <a:r>
              <a:rPr lang="en-US" sz="2000" cap="all" dirty="0" err="1">
                <a:latin typeface="Arial Rounded MT Bold" panose="020F0704030504030204" pitchFamily="34" charset="0"/>
              </a:rPr>
              <a:t>ik</a:t>
            </a:r>
            <a:r>
              <a:rPr lang="en-US" sz="2000" cap="all" dirty="0">
                <a:latin typeface="Arial Rounded MT Bold" panose="020F0704030504030204" pitchFamily="34" charset="0"/>
              </a:rPr>
              <a:t> er wat </a:t>
            </a:r>
            <a:r>
              <a:rPr lang="en-US" sz="2000" cap="all" dirty="0" err="1">
                <a:latin typeface="Arial Rounded MT Bold" panose="020F0704030504030204" pitchFamily="34" charset="0"/>
              </a:rPr>
              <a:t>aan</a:t>
            </a:r>
            <a:r>
              <a:rPr lang="en-US" sz="2000" cap="all" dirty="0">
                <a:latin typeface="Arial Rounded MT Bold" panose="020F0704030504030204" pitchFamily="34" charset="0"/>
              </a:rPr>
              <a:t> </a:t>
            </a:r>
            <a:r>
              <a:rPr lang="en-US" sz="2000" cap="all" dirty="0" err="1">
                <a:latin typeface="Arial Rounded MT Bold" panose="020F0704030504030204" pitchFamily="34" charset="0"/>
              </a:rPr>
              <a:t>doen</a:t>
            </a:r>
            <a:r>
              <a:rPr lang="en-US" sz="2000" cap="all" dirty="0">
                <a:latin typeface="Arial Rounded MT Bold" panose="020F0704030504030204" pitchFamily="34" charset="0"/>
              </a:rPr>
              <a:t>”?</a:t>
            </a:r>
            <a:endParaRPr lang="nl-NL" sz="20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23E6DEB-B6D0-A072-3311-A5A66A2294C1}"/>
              </a:ext>
            </a:extLst>
          </p:cNvPr>
          <p:cNvSpPr txBox="1"/>
          <p:nvPr/>
        </p:nvSpPr>
        <p:spPr>
          <a:xfrm>
            <a:off x="836907" y="3176894"/>
            <a:ext cx="6536051" cy="4946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…. “IK KAN ER WAT AAN DOEN”!</a:t>
            </a:r>
            <a:endParaRPr lang="nl-NL" sz="2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Vrouwelijke brandweer silhouet">
            <a:extLst>
              <a:ext uri="{FF2B5EF4-FFF2-40B4-BE49-F238E27FC236}">
                <a16:creationId xmlns:a16="http://schemas.microsoft.com/office/drawing/2014/main" id="{73B17733-959C-D687-74FD-363F2E6BFFA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1940" y="737918"/>
            <a:ext cx="445246" cy="445246"/>
          </a:xfrm>
          <a:prstGeom prst="rect">
            <a:avLst/>
          </a:prstGeom>
        </p:spPr>
      </p:pic>
      <p:pic>
        <p:nvPicPr>
          <p:cNvPr id="3" name="Graphic 2" descr="Denkwolkje silhouet">
            <a:extLst>
              <a:ext uri="{FF2B5EF4-FFF2-40B4-BE49-F238E27FC236}">
                <a16:creationId xmlns:a16="http://schemas.microsoft.com/office/drawing/2014/main" id="{08B6B1E6-1088-83CF-B630-01487B282B5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55344" y="4237222"/>
            <a:ext cx="391755" cy="39175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6B4F5A6-CFAE-F80D-1728-524BE9EAA149}"/>
              </a:ext>
            </a:extLst>
          </p:cNvPr>
          <p:cNvSpPr txBox="1"/>
          <p:nvPr/>
        </p:nvSpPr>
        <p:spPr>
          <a:xfrm>
            <a:off x="4952118" y="4554006"/>
            <a:ext cx="2371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WIE, WAT, WAAR, WANNEER EN WAAROM ?</a:t>
            </a:r>
            <a:endParaRPr lang="nl-NL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9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E321B-7A7D-5ED5-184D-86A7CEFA6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6A507B94-FD3B-5F0C-683A-74559CCFEB56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3301829-DDCF-F716-1FAC-BCAF431706E8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A75EC32-2CF1-81CF-51D5-24B309D13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33307"/>
              </p:ext>
            </p:extLst>
          </p:nvPr>
        </p:nvGraphicFramePr>
        <p:xfrm>
          <a:off x="471045" y="1063009"/>
          <a:ext cx="7345961" cy="273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654">
                  <a:extLst>
                    <a:ext uri="{9D8B030D-6E8A-4147-A177-3AD203B41FA5}">
                      <a16:colId xmlns:a16="http://schemas.microsoft.com/office/drawing/2014/main" val="3394360915"/>
                    </a:ext>
                  </a:extLst>
                </a:gridCol>
                <a:gridCol w="2418426">
                  <a:extLst>
                    <a:ext uri="{9D8B030D-6E8A-4147-A177-3AD203B41FA5}">
                      <a16:colId xmlns:a16="http://schemas.microsoft.com/office/drawing/2014/main" val="2807052080"/>
                    </a:ext>
                  </a:extLst>
                </a:gridCol>
                <a:gridCol w="2478881">
                  <a:extLst>
                    <a:ext uri="{9D8B030D-6E8A-4147-A177-3AD203B41FA5}">
                      <a16:colId xmlns:a16="http://schemas.microsoft.com/office/drawing/2014/main" val="271313631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DE RI&amp;E: “VAN ACTIEHOUDER- NAAR EIGENAARSCHAP</a:t>
                      </a:r>
                      <a:endParaRPr lang="nl-NL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76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ACTIEHOUDER</a:t>
                      </a:r>
                      <a:endParaRPr lang="nl-N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EIGENAAR</a:t>
                      </a:r>
                      <a:endParaRPr lang="nl-N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22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nl-N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UITVOERING</a:t>
                      </a:r>
                      <a:endParaRPr lang="nl-NL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 GROTERE PLAATJE</a:t>
                      </a:r>
                      <a:endParaRPr lang="nl-NL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273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ALGEMEEN</a:t>
                      </a:r>
                      <a:endParaRPr lang="nl-N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Tijdelijk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taakgericht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Langdurig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resultaatgericht</a:t>
                      </a:r>
                      <a:endParaRPr lang="nl-NL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40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</a:t>
                      </a:r>
                      <a:endParaRPr lang="nl-N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actie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succesvol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afronden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uiteindelijke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doel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bereiken</a:t>
                      </a:r>
                      <a:endParaRPr lang="nl-NL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89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HOUDING </a:t>
                      </a:r>
                      <a:endParaRPr lang="nl-N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Volgend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uitvoerend</a:t>
                      </a:r>
                      <a:endParaRPr lang="en-US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Proactief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meedenkend</a:t>
                      </a:r>
                      <a:endParaRPr lang="nl-NL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505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GRENS</a:t>
                      </a:r>
                      <a:endParaRPr lang="nl-NL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Zodra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actie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gedaan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stopt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jouw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</a:t>
                      </a:r>
                      <a:endParaRPr lang="nl-NL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Stopt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het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doel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behaald</a:t>
                      </a:r>
                      <a:endParaRPr lang="nl-NL" sz="13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39710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76FED9BA-67A0-8146-D700-F64D19D7F7A3}"/>
              </a:ext>
            </a:extLst>
          </p:cNvPr>
          <p:cNvSpPr txBox="1"/>
          <p:nvPr/>
        </p:nvSpPr>
        <p:spPr>
          <a:xfrm>
            <a:off x="471045" y="1475652"/>
            <a:ext cx="2226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~ INZET RASCI-MODEL</a:t>
            </a:r>
            <a:endParaRPr lang="nl-NL" sz="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51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54C01-F40C-E0F9-3E38-CF5C9FCF7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836AB4B5-5BFB-DCF7-830E-2E9CEB26DC0B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2269782-55FA-EAFD-369A-90FA49458D47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2A9CC2B-1766-B62B-B06B-C616D55C51DA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F6E0576-E19C-C323-3DCF-EA3AD8D3072E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F792277-CD26-8DCF-6D1C-3454231F95C6}"/>
              </a:ext>
            </a:extLst>
          </p:cNvPr>
          <p:cNvSpPr/>
          <p:nvPr/>
        </p:nvSpPr>
        <p:spPr>
          <a:xfrm>
            <a:off x="1521994" y="1768154"/>
            <a:ext cx="724404" cy="220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OMGEVING</a:t>
            </a:r>
            <a:endParaRPr lang="nl-N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F7A6453-A7B1-D68E-2001-5CB1F89E2AFE}"/>
              </a:ext>
            </a:extLst>
          </p:cNvPr>
          <p:cNvSpPr/>
          <p:nvPr/>
        </p:nvSpPr>
        <p:spPr>
          <a:xfrm>
            <a:off x="3723512" y="1768154"/>
            <a:ext cx="724403" cy="22024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BETROKKENEN</a:t>
            </a:r>
            <a:endParaRPr lang="nl-N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49A8CD7-3078-DB3D-5305-2E166409BE6D}"/>
              </a:ext>
            </a:extLst>
          </p:cNvPr>
          <p:cNvSpPr/>
          <p:nvPr/>
        </p:nvSpPr>
        <p:spPr>
          <a:xfrm>
            <a:off x="2634227" y="1780998"/>
            <a:ext cx="724404" cy="2189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RISICO’S</a:t>
            </a:r>
            <a:endParaRPr lang="nl-N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2563072-1246-2814-664F-9DE4E73C35F4}"/>
              </a:ext>
            </a:extLst>
          </p:cNvPr>
          <p:cNvSpPr txBox="1"/>
          <p:nvPr/>
        </p:nvSpPr>
        <p:spPr>
          <a:xfrm>
            <a:off x="1544770" y="512797"/>
            <a:ext cx="6536051" cy="494687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cap="all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Preventie</a:t>
            </a:r>
            <a:r>
              <a:rPr lang="en-US" sz="2000" cap="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</a:t>
            </a:r>
            <a:r>
              <a:rPr lang="en-US" sz="2000" cap="all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organisatie</a:t>
            </a:r>
            <a:r>
              <a:rPr lang="en-US" sz="2000" cap="all" dirty="0">
                <a:solidFill>
                  <a:schemeClr val="bg1"/>
                </a:solidFill>
                <a:latin typeface="Arial Rounded MT Bold" panose="020F0704030504030204" pitchFamily="34" charset="0"/>
              </a:rPr>
              <a:t>: “HET VERBAND”</a:t>
            </a:r>
            <a:endParaRPr lang="nl-NL" sz="2000" cap="all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4B8BE20-2379-5A3C-CAB3-DDFF6611B605}"/>
              </a:ext>
            </a:extLst>
          </p:cNvPr>
          <p:cNvSpPr txBox="1"/>
          <p:nvPr/>
        </p:nvSpPr>
        <p:spPr>
          <a:xfrm>
            <a:off x="1521994" y="4066908"/>
            <a:ext cx="4015206" cy="45653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cap="all" dirty="0">
                <a:latin typeface="Arial" panose="020B0604020202020204" pitchFamily="34" charset="0"/>
                <a:cs typeface="Arial" panose="020B0604020202020204" pitchFamily="34" charset="0"/>
              </a:rPr>
              <a:t>VEILIGHEID IN ORGANISATIES</a:t>
            </a:r>
            <a:endParaRPr lang="nl-NL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6905B40D-3239-E812-7989-54A189D64401}"/>
              </a:ext>
            </a:extLst>
          </p:cNvPr>
          <p:cNvSpPr/>
          <p:nvPr/>
        </p:nvSpPr>
        <p:spPr>
          <a:xfrm>
            <a:off x="4812796" y="1780998"/>
            <a:ext cx="724404" cy="2189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BEWUSTZIJN</a:t>
            </a:r>
            <a:endParaRPr lang="nl-NL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phic 20" descr="Productie silhouet">
            <a:extLst>
              <a:ext uri="{FF2B5EF4-FFF2-40B4-BE49-F238E27FC236}">
                <a16:creationId xmlns:a16="http://schemas.microsoft.com/office/drawing/2014/main" id="{D9F7B76B-8077-5E3F-1901-15A95055D8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673" y="1422646"/>
            <a:ext cx="752997" cy="752997"/>
          </a:xfrm>
          <a:prstGeom prst="rect">
            <a:avLst/>
          </a:prstGeom>
        </p:spPr>
      </p:pic>
      <p:pic>
        <p:nvPicPr>
          <p:cNvPr id="23" name="Graphic 22" descr="Radioactief silhouet">
            <a:extLst>
              <a:ext uri="{FF2B5EF4-FFF2-40B4-BE49-F238E27FC236}">
                <a16:creationId xmlns:a16="http://schemas.microsoft.com/office/drawing/2014/main" id="{67DA428E-A931-C42A-478A-D4B4498D392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0044" y="1422646"/>
            <a:ext cx="752997" cy="752997"/>
          </a:xfrm>
          <a:prstGeom prst="rect">
            <a:avLst/>
          </a:prstGeom>
        </p:spPr>
      </p:pic>
      <p:pic>
        <p:nvPicPr>
          <p:cNvPr id="25" name="Graphic 24" descr="Groep mannen silhouet">
            <a:extLst>
              <a:ext uri="{FF2B5EF4-FFF2-40B4-BE49-F238E27FC236}">
                <a16:creationId xmlns:a16="http://schemas.microsoft.com/office/drawing/2014/main" id="{B68CA1A2-8097-C308-E50A-6496CCF8AA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87224" y="1417393"/>
            <a:ext cx="727209" cy="727209"/>
          </a:xfrm>
          <a:prstGeom prst="rect">
            <a:avLst/>
          </a:prstGeom>
        </p:spPr>
      </p:pic>
      <p:pic>
        <p:nvPicPr>
          <p:cNvPr id="27" name="Graphic 26" descr="Bril silhouet">
            <a:extLst>
              <a:ext uri="{FF2B5EF4-FFF2-40B4-BE49-F238E27FC236}">
                <a16:creationId xmlns:a16="http://schemas.microsoft.com/office/drawing/2014/main" id="{E43D33CF-9177-A7C8-EA53-D007A98E3F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95808" y="1417393"/>
            <a:ext cx="727209" cy="7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6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C85A6-9349-C6A9-9CFA-4A92E464C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A1D93BF8-51A9-1205-1EF8-54C87A65D953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ADDFBB5-7D70-D44E-EC84-94EB7D51E73B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690FC64-7031-2D03-92AE-C87D179501F6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17FB17A-DD04-DB44-BF53-5290D52764E4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EDE8AE8-9664-27F5-D69B-1056129A7BD1}"/>
              </a:ext>
            </a:extLst>
          </p:cNvPr>
          <p:cNvSpPr txBox="1"/>
          <p:nvPr/>
        </p:nvSpPr>
        <p:spPr>
          <a:xfrm>
            <a:off x="836909" y="710400"/>
            <a:ext cx="5746772" cy="4946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cap="all" dirty="0" err="1">
                <a:latin typeface="Arial Rounded MT Bold" panose="020F0704030504030204" pitchFamily="34" charset="0"/>
              </a:rPr>
              <a:t>Veiligheid</a:t>
            </a:r>
            <a:r>
              <a:rPr lang="en-US" sz="2000" cap="all" dirty="0">
                <a:latin typeface="Arial Rounded MT Bold" panose="020F0704030504030204" pitchFamily="34" charset="0"/>
              </a:rPr>
              <a:t> IN BEDRIJF: “DE ORGANISATIE”</a:t>
            </a:r>
            <a:endParaRPr lang="nl-NL" sz="2000" cap="all" dirty="0">
              <a:latin typeface="Arial Rounded MT Bold" panose="020F0704030504030204" pitchFamily="34" charset="0"/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03BD5AC-54A7-A698-1BA9-1D93F9A85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6908" y="1521420"/>
            <a:ext cx="4096116" cy="2700736"/>
          </a:xfrm>
          <a:prstGeom prst="rect">
            <a:avLst/>
          </a:prstGeom>
        </p:spPr>
      </p:pic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F782CDF7-9584-3918-848F-7543AB1378A0}"/>
              </a:ext>
            </a:extLst>
          </p:cNvPr>
          <p:cNvSpPr/>
          <p:nvPr/>
        </p:nvSpPr>
        <p:spPr>
          <a:xfrm>
            <a:off x="5616186" y="2571750"/>
            <a:ext cx="457200" cy="457200"/>
          </a:xfrm>
          <a:prstGeom prst="flowChartConnector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sp>
        <p:nvSpPr>
          <p:cNvPr id="26" name="Stroomdiagram: Verbindingslijn 25">
            <a:extLst>
              <a:ext uri="{FF2B5EF4-FFF2-40B4-BE49-F238E27FC236}">
                <a16:creationId xmlns:a16="http://schemas.microsoft.com/office/drawing/2014/main" id="{4C96A89D-2D12-64BC-43C7-2EC52E1A63D5}"/>
              </a:ext>
            </a:extLst>
          </p:cNvPr>
          <p:cNvSpPr/>
          <p:nvPr/>
        </p:nvSpPr>
        <p:spPr>
          <a:xfrm>
            <a:off x="3952568" y="3191552"/>
            <a:ext cx="568837" cy="5161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EC850F72-999A-97A5-B598-44D126779FF4}"/>
              </a:ext>
            </a:extLst>
          </p:cNvPr>
          <p:cNvCxnSpPr>
            <a:cxnSpLocks/>
          </p:cNvCxnSpPr>
          <p:nvPr/>
        </p:nvCxnSpPr>
        <p:spPr>
          <a:xfrm>
            <a:off x="4572000" y="3396554"/>
            <a:ext cx="87711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vak 29">
            <a:extLst>
              <a:ext uri="{FF2B5EF4-FFF2-40B4-BE49-F238E27FC236}">
                <a16:creationId xmlns:a16="http://schemas.microsoft.com/office/drawing/2014/main" id="{93D13F3C-B2FA-130B-D0A9-6C8EC3A95286}"/>
              </a:ext>
            </a:extLst>
          </p:cNvPr>
          <p:cNvSpPr txBox="1"/>
          <p:nvPr/>
        </p:nvSpPr>
        <p:spPr>
          <a:xfrm>
            <a:off x="5467992" y="3191552"/>
            <a:ext cx="2529660" cy="37401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cap="all" dirty="0">
                <a:latin typeface="Arial Rounded MT Bold" panose="020F0704030504030204" pitchFamily="34" charset="0"/>
              </a:rPr>
              <a:t>PREVENTIEMEDEWERKER</a:t>
            </a:r>
            <a:endParaRPr lang="nl-NL" sz="1400" cap="all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8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D6829-795E-E3E7-1E6A-6DA6B441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E1694026-EB02-8C69-4435-C4694689805D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9CB4BAA-F9D5-4599-6038-9682001FA60C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3F0DA4B-4857-7432-D90D-7DD9F19492E0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96D062C-1B0C-3BFF-E319-873C1B2DF015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6A357407-D8E7-4888-96AC-A66CD80B6171}"/>
              </a:ext>
            </a:extLst>
          </p:cNvPr>
          <p:cNvSpPr/>
          <p:nvPr/>
        </p:nvSpPr>
        <p:spPr>
          <a:xfrm>
            <a:off x="5616186" y="2571750"/>
            <a:ext cx="457200" cy="457200"/>
          </a:xfrm>
          <a:prstGeom prst="flowChartConnector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pic>
        <p:nvPicPr>
          <p:cNvPr id="1026" name="Picture 2" descr="Spreekstalmeesterkostuum voor jongens - Vegaoo">
            <a:extLst>
              <a:ext uri="{FF2B5EF4-FFF2-40B4-BE49-F238E27FC236}">
                <a16:creationId xmlns:a16="http://schemas.microsoft.com/office/drawing/2014/main" id="{774AD686-25AA-7A0E-E09E-2A002E806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90" y="1053884"/>
            <a:ext cx="2362179" cy="272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409223C-7568-8BCA-7DD2-151A3A8A92AA}"/>
              </a:ext>
            </a:extLst>
          </p:cNvPr>
          <p:cNvSpPr txBox="1"/>
          <p:nvPr/>
        </p:nvSpPr>
        <p:spPr>
          <a:xfrm>
            <a:off x="886207" y="1053884"/>
            <a:ext cx="3942401" cy="272382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b="1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Preventiemedewerker</a:t>
            </a:r>
            <a:endParaRPr lang="en-US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“Bent u </a:t>
            </a:r>
            <a:r>
              <a:rPr lang="en-US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spreekstalmeester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verbinder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visitekaartje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veilig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gezond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</a:p>
          <a:p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Voorbeeldgedrag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Aanspreekcultuur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Gezien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Gehoord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Gedragen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9CE4B0B-4BBB-BFC5-F7E0-817621324792}"/>
              </a:ext>
            </a:extLst>
          </p:cNvPr>
          <p:cNvSpPr txBox="1"/>
          <p:nvPr/>
        </p:nvSpPr>
        <p:spPr>
          <a:xfrm>
            <a:off x="886207" y="2356306"/>
            <a:ext cx="10118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 ANDERE</a:t>
            </a:r>
            <a:endParaRPr lang="nl-NL" sz="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2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6F159-3301-040C-9A9D-9682B0FB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>
            <a:extLst>
              <a:ext uri="{FF2B5EF4-FFF2-40B4-BE49-F238E27FC236}">
                <a16:creationId xmlns:a16="http://schemas.microsoft.com/office/drawing/2014/main" id="{8E8A2DE2-55A1-E0C3-A7F6-33A73F59A17E}"/>
              </a:ext>
            </a:extLst>
          </p:cNvPr>
          <p:cNvSpPr txBox="1"/>
          <p:nvPr/>
        </p:nvSpPr>
        <p:spPr>
          <a:xfrm>
            <a:off x="2857408" y="4269943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>
                <a:solidFill>
                  <a:srgbClr val="00AEEF"/>
                </a:solidFill>
                <a:latin typeface="Arial"/>
                <a:cs typeface="Arial"/>
              </a:rPr>
              <a:t>€ 400,-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9C7B155-2D11-EBEB-E3E1-E8568B94B226}"/>
              </a:ext>
            </a:extLst>
          </p:cNvPr>
          <p:cNvSpPr txBox="1"/>
          <p:nvPr/>
        </p:nvSpPr>
        <p:spPr>
          <a:xfrm>
            <a:off x="2704287" y="4299836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 dirty="0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 dirty="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DEB0BDB-2B4F-2BCA-5EBA-FFA991BB2626}"/>
              </a:ext>
            </a:extLst>
          </p:cNvPr>
          <p:cNvSpPr txBox="1"/>
          <p:nvPr/>
        </p:nvSpPr>
        <p:spPr>
          <a:xfrm>
            <a:off x="5382665" y="4421925"/>
            <a:ext cx="907629" cy="1846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750" b="1">
                <a:solidFill>
                  <a:srgbClr val="00AEEF"/>
                </a:solidFill>
                <a:latin typeface="Arial"/>
                <a:cs typeface="Arial"/>
              </a:rPr>
              <a:t>50%</a:t>
            </a:r>
            <a:r>
              <a:rPr lang="nl-NL" sz="750">
                <a:solidFill>
                  <a:srgbClr val="00AEEF"/>
                </a:solidFill>
                <a:latin typeface="Arial"/>
                <a:cs typeface="Arial"/>
              </a:rPr>
              <a:t> vergoed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C568879-DC70-D633-256E-48EC2D760911}"/>
              </a:ext>
            </a:extLst>
          </p:cNvPr>
          <p:cNvSpPr txBox="1"/>
          <p:nvPr/>
        </p:nvSpPr>
        <p:spPr>
          <a:xfrm>
            <a:off x="4670821" y="4284596"/>
            <a:ext cx="79717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85800"/>
            <a:r>
              <a:rPr lang="nl-NL" sz="1350" b="1" dirty="0">
                <a:solidFill>
                  <a:srgbClr val="00AEEF"/>
                </a:solidFill>
                <a:latin typeface="Arial"/>
                <a:cs typeface="Arial"/>
              </a:rPr>
              <a:t>€ 850,-</a:t>
            </a:r>
          </a:p>
        </p:txBody>
      </p:sp>
      <p:sp>
        <p:nvSpPr>
          <p:cNvPr id="20" name="Stroomdiagram: Verbindingslijn 19">
            <a:extLst>
              <a:ext uri="{FF2B5EF4-FFF2-40B4-BE49-F238E27FC236}">
                <a16:creationId xmlns:a16="http://schemas.microsoft.com/office/drawing/2014/main" id="{C997DD5F-9529-2303-C5DF-3A906443479A}"/>
              </a:ext>
            </a:extLst>
          </p:cNvPr>
          <p:cNvSpPr/>
          <p:nvPr/>
        </p:nvSpPr>
        <p:spPr>
          <a:xfrm>
            <a:off x="5616186" y="2571750"/>
            <a:ext cx="457200" cy="457200"/>
          </a:xfrm>
          <a:prstGeom prst="flowChartConnector">
            <a:avLst/>
          </a:prstGeom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DF3450-5A15-4629-C1F9-2216643B6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5" y="397243"/>
            <a:ext cx="6175523" cy="411701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7CF4B9A-79B3-7544-5BD3-512E92231600}"/>
              </a:ext>
            </a:extLst>
          </p:cNvPr>
          <p:cNvSpPr txBox="1"/>
          <p:nvPr/>
        </p:nvSpPr>
        <p:spPr>
          <a:xfrm>
            <a:off x="4404614" y="4528476"/>
            <a:ext cx="28803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2"/>
                </a:solidFill>
                <a:latin typeface="Aptos" panose="020B0004020202020204" pitchFamily="34" charset="0"/>
              </a:rPr>
              <a:t>Bron: Booster, Peter </a:t>
            </a:r>
            <a:r>
              <a:rPr lang="en-US" sz="800" dirty="0" err="1">
                <a:solidFill>
                  <a:schemeClr val="tx2"/>
                </a:solidFill>
                <a:latin typeface="Aptos" panose="020B0004020202020204" pitchFamily="34" charset="0"/>
              </a:rPr>
              <a:t>MoSHE</a:t>
            </a:r>
            <a:r>
              <a:rPr lang="en-US" sz="800" dirty="0">
                <a:solidFill>
                  <a:schemeClr val="tx2"/>
                </a:solidFill>
                <a:latin typeface="Aptos" panose="020B0004020202020204" pitchFamily="34" charset="0"/>
              </a:rPr>
              <a:t> (SH&amp;E) * 2026 * NS Groep N.V.</a:t>
            </a:r>
            <a:endParaRPr lang="nl-NL" sz="800" dirty="0">
              <a:solidFill>
                <a:schemeClr val="tx2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1280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ector">
      <a:dk1>
        <a:srgbClr val="005288"/>
      </a:dk1>
      <a:lt1>
        <a:sysClr val="window" lastClr="FFFFFF"/>
      </a:lt1>
      <a:dk2>
        <a:srgbClr val="000000"/>
      </a:dk2>
      <a:lt2>
        <a:srgbClr val="E5F7FD"/>
      </a:lt2>
      <a:accent1>
        <a:srgbClr val="00AEEF"/>
      </a:accent1>
      <a:accent2>
        <a:srgbClr val="8ED8F8"/>
      </a:accent2>
      <a:accent3>
        <a:srgbClr val="F7941E"/>
      </a:accent3>
      <a:accent4>
        <a:srgbClr val="F15A29"/>
      </a:accent4>
      <a:accent5>
        <a:srgbClr val="C4889E"/>
      </a:accent5>
      <a:accent6>
        <a:srgbClr val="F79A71"/>
      </a:accent6>
      <a:hlink>
        <a:srgbClr val="00AEEF"/>
      </a:hlink>
      <a:folHlink>
        <a:srgbClr val="00AEEF"/>
      </a:folHlink>
    </a:clrScheme>
    <a:fontScheme name="Custom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Aangepast 7">
      <a:dk1>
        <a:srgbClr val="005288"/>
      </a:dk1>
      <a:lt1>
        <a:srgbClr val="FFFFFF"/>
      </a:lt1>
      <a:dk2>
        <a:srgbClr val="000000"/>
      </a:dk2>
      <a:lt2>
        <a:srgbClr val="808080"/>
      </a:lt2>
      <a:accent1>
        <a:srgbClr val="005288"/>
      </a:accent1>
      <a:accent2>
        <a:srgbClr val="9E1F63"/>
      </a:accent2>
      <a:accent3>
        <a:srgbClr val="FFFFFF"/>
      </a:accent3>
      <a:accent4>
        <a:srgbClr val="F7931E"/>
      </a:accent4>
      <a:accent5>
        <a:srgbClr val="C8C9C7"/>
      </a:accent5>
      <a:accent6>
        <a:srgbClr val="00AEEF"/>
      </a:accent6>
      <a:hlink>
        <a:srgbClr val="00AEEF"/>
      </a:hlink>
      <a:folHlink>
        <a:srgbClr val="00AEE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2" id="{BB71292C-8AD2-41E6-A6E0-19B8F66CD51F}" vid="{D4C06A92-18AC-4E36-8085-5A8531D54182}"/>
    </a:ext>
  </a:extLst>
</a:theme>
</file>

<file path=ppt/theme/theme3.xml><?xml version="1.0" encoding="utf-8"?>
<a:theme xmlns:a="http://schemas.openxmlformats.org/drawingml/2006/main" name="Custom Design">
  <a:themeElements>
    <a:clrScheme name="sector">
      <a:dk1>
        <a:srgbClr val="005288"/>
      </a:dk1>
      <a:lt1>
        <a:sysClr val="window" lastClr="FFFFFF"/>
      </a:lt1>
      <a:dk2>
        <a:srgbClr val="000000"/>
      </a:dk2>
      <a:lt2>
        <a:srgbClr val="E5F7FD"/>
      </a:lt2>
      <a:accent1>
        <a:srgbClr val="00AEEF"/>
      </a:accent1>
      <a:accent2>
        <a:srgbClr val="8ED8F8"/>
      </a:accent2>
      <a:accent3>
        <a:srgbClr val="F7941E"/>
      </a:accent3>
      <a:accent4>
        <a:srgbClr val="F15A29"/>
      </a:accent4>
      <a:accent5>
        <a:srgbClr val="C4889E"/>
      </a:accent5>
      <a:accent6>
        <a:srgbClr val="F79A71"/>
      </a:accent6>
      <a:hlink>
        <a:srgbClr val="00AEEF"/>
      </a:hlink>
      <a:folHlink>
        <a:srgbClr val="00AEEF"/>
      </a:folHlink>
    </a:clrScheme>
    <a:fontScheme name="Custom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sector">
      <a:dk1>
        <a:srgbClr val="005288"/>
      </a:dk1>
      <a:lt1>
        <a:sysClr val="window" lastClr="FFFFFF"/>
      </a:lt1>
      <a:dk2>
        <a:srgbClr val="000000"/>
      </a:dk2>
      <a:lt2>
        <a:srgbClr val="E5F7FD"/>
      </a:lt2>
      <a:accent1>
        <a:srgbClr val="00AEEF"/>
      </a:accent1>
      <a:accent2>
        <a:srgbClr val="8ED8F8"/>
      </a:accent2>
      <a:accent3>
        <a:srgbClr val="F7941E"/>
      </a:accent3>
      <a:accent4>
        <a:srgbClr val="F15A29"/>
      </a:accent4>
      <a:accent5>
        <a:srgbClr val="C4889E"/>
      </a:accent5>
      <a:accent6>
        <a:srgbClr val="F79A71"/>
      </a:accent6>
      <a:hlink>
        <a:srgbClr val="00AEEF"/>
      </a:hlink>
      <a:folHlink>
        <a:srgbClr val="00AEEF"/>
      </a:folHlink>
    </a:clrScheme>
    <a:fontScheme name="Custom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17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367fac9-24bc-482b-afae-e220657f426f">
      <UserInfo>
        <DisplayName>Martijn Koorneef</DisplayName>
        <AccountId>55</AccountId>
        <AccountType/>
      </UserInfo>
    </SharedWithUsers>
    <_activity xmlns="be307933-31c5-49db-9879-cca692fcf32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8863EB7D379940802F7BA960860804" ma:contentTypeVersion="15" ma:contentTypeDescription="Een nieuw document maken." ma:contentTypeScope="" ma:versionID="1590b80ab23f5d11d60a68137b63e432">
  <xsd:schema xmlns:xsd="http://www.w3.org/2001/XMLSchema" xmlns:xs="http://www.w3.org/2001/XMLSchema" xmlns:p="http://schemas.microsoft.com/office/2006/metadata/properties" xmlns:ns3="be307933-31c5-49db-9879-cca692fcf326" xmlns:ns4="a367fac9-24bc-482b-afae-e220657f426f" targetNamespace="http://schemas.microsoft.com/office/2006/metadata/properties" ma:root="true" ma:fieldsID="b033f82e9521eb783340c664f0de38d0" ns3:_="" ns4:_="">
    <xsd:import namespace="be307933-31c5-49db-9879-cca692fcf326"/>
    <xsd:import namespace="a367fac9-24bc-482b-afae-e220657f42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7933-31c5-49db-9879-cca692fcf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7fac9-24bc-482b-afae-e220657f426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6D6260-5924-41BF-96FA-60BEF58248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C59419-A0B1-4DF6-AA4A-BAA6A6364777}">
  <ds:schemaRefs>
    <ds:schemaRef ds:uri="be307933-31c5-49db-9879-cca692fcf326"/>
    <ds:schemaRef ds:uri="http://purl.org/dc/dcmitype/"/>
    <ds:schemaRef ds:uri="a367fac9-24bc-482b-afae-e220657f426f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0475349-244A-4954-A0AE-223D507CDA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07933-31c5-49db-9879-cca692fcf326"/>
    <ds:schemaRef ds:uri="a367fac9-24bc-482b-afae-e220657f4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542</Words>
  <Application>Microsoft Office PowerPoint</Application>
  <PresentationFormat>On-screen Show (16:9)</PresentationFormat>
  <Paragraphs>168</Paragraphs>
  <Slides>17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Custom Design</vt:lpstr>
      <vt:lpstr>Office-thema</vt:lpstr>
      <vt:lpstr>Custom Design</vt:lpstr>
      <vt:lpstr>1_Custom Design</vt:lpstr>
      <vt:lpstr>STL-MASTERCLASS: ri&amp;e “VAN ACTIEHOUDER- NAAR EIGENAARSCHAP"</vt:lpstr>
      <vt:lpstr>EVEN VOORSTELLEN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TIJDEN</dc:title>
  <dc:creator>Rachel Korpershoek</dc:creator>
  <cp:lastModifiedBy>Erik Kooij</cp:lastModifiedBy>
  <cp:revision>17</cp:revision>
  <dcterms:created xsi:type="dcterms:W3CDTF">2020-06-22T10:20:41Z</dcterms:created>
  <dcterms:modified xsi:type="dcterms:W3CDTF">2026-05-21T07:08:56Z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0x010100828863EB7D379940802F7BA960860804</vt:lpwstr>
  </property>
  <property fmtid="{D5CDD505-2E9C-101B-9397-08002B2CF9AE}" pid="3" name="MediaServiceImageTags">
    <vt:lpwstr/>
  </property>
</Properties>
</file>