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sldIdLst>
    <p:sldId id="256" r:id="rId5"/>
    <p:sldId id="257" r:id="rId6"/>
    <p:sldId id="258" r:id="rId7"/>
    <p:sldId id="259" r:id="rId8"/>
    <p:sldId id="261" r:id="rId9"/>
    <p:sldId id="272" r:id="rId10"/>
    <p:sldId id="266" r:id="rId11"/>
    <p:sldId id="271" r:id="rId12"/>
    <p:sldId id="265" r:id="rId13"/>
    <p:sldId id="264" r:id="rId14"/>
    <p:sldId id="273" r:id="rId15"/>
    <p:sldId id="263" r:id="rId16"/>
    <p:sldId id="267" r:id="rId17"/>
    <p:sldId id="269" r:id="rId1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512"/>
    <p:restoredTop sz="94674"/>
  </p:normalViewPr>
  <p:slideViewPr>
    <p:cSldViewPr snapToGrid="0">
      <p:cViewPr>
        <p:scale>
          <a:sx n="230" d="100"/>
          <a:sy n="230" d="100"/>
        </p:scale>
        <p:origin x="144" y="-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1E2B6-8F08-F44A-B002-B46A7D7038E9}" type="datetimeFigureOut">
              <a:rPr lang="nl-NL" smtClean="0"/>
              <a:t>18-5-2026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55F54-0714-A148-973A-3961F64DB31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0153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55F54-0714-A148-973A-3961F64DB311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1439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49E4A-AD6B-3E2C-C005-970CFD8617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4F95CC5-D60D-C2ED-2609-A853172B54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D3A7A9D-A5BA-9F3D-91DB-F8C432A68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892B9-4C76-6445-937E-275200A6B80A}" type="datetimeFigureOut">
              <a:rPr lang="nl-NL" smtClean="0"/>
              <a:t>18-5-2026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71788C5-BC8F-93CF-3719-D83A62FB8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5FECBD3-8793-32FB-C679-473467167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A7447-C0EB-B74B-A91D-6891E313CA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9477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5B3117-3FA4-CDBD-287B-6567DED9A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FC6D720-2156-9D51-4F31-30904EB8D5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D607358-0B8F-2BD3-07FF-254199CDC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892B9-4C76-6445-937E-275200A6B80A}" type="datetimeFigureOut">
              <a:rPr lang="nl-NL" smtClean="0"/>
              <a:t>18-5-2026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CB4710F-FC9B-805C-FC86-6EB087C97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4331F0D-9E7D-69AE-6069-C8FDE82CF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A7447-C0EB-B74B-A91D-6891E313CA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800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AD59D24D-CCDA-0591-EEE5-1C4B796A45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A8FD664-DDFF-BF4A-41D1-06BE5FD236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FB50CDC-B9F8-B4FA-C30A-C4ED83FE0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892B9-4C76-6445-937E-275200A6B80A}" type="datetimeFigureOut">
              <a:rPr lang="nl-NL" smtClean="0"/>
              <a:t>18-5-2026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C69538-465C-1DAA-CFA6-EA1AE93FD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5D375C-5063-243A-93CE-EA87D23D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A7447-C0EB-B74B-A91D-6891E313CA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0459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9AB941-0777-A278-E9CC-96D9FBB86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04505DB-B96B-66E1-A863-D49D07172F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D909550-8BAC-B2CC-C649-52EA05B87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892B9-4C76-6445-937E-275200A6B80A}" type="datetimeFigureOut">
              <a:rPr lang="nl-NL" smtClean="0"/>
              <a:t>18-5-2026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BD655D6-F789-7C8C-B317-EAAE0E149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2F5C8BF-D3D8-A183-86AB-9B3AEEC6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A7447-C0EB-B74B-A91D-6891E313CA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243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9B4F54-6A4F-7977-B10D-3215F76FC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6CF8537-4609-F104-F549-CE8C5552E7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CAAD79B-456E-1493-DFD1-B39145BEB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892B9-4C76-6445-937E-275200A6B80A}" type="datetimeFigureOut">
              <a:rPr lang="nl-NL" smtClean="0"/>
              <a:t>18-5-2026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FA58806-D6B4-D2E0-05BD-5337B5564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5348250-0C4E-36D6-712C-41A36785D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A7447-C0EB-B74B-A91D-6891E313CA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9799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845EBB-2E11-534F-E6BF-261E3CCB6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CD0A18-DD3B-1732-C1C8-F8B304FE72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676D0C4-BB8D-E728-B02A-BD3378B63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761B583-5F3F-4AC0-BA4A-08D6D8957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892B9-4C76-6445-937E-275200A6B80A}" type="datetimeFigureOut">
              <a:rPr lang="nl-NL" smtClean="0"/>
              <a:t>18-5-2026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889642C-B74D-FB50-C2E4-675C9FFB9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0B97465-B445-5715-A6F6-85DD23028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A7447-C0EB-B74B-A91D-6891E313CA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129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1B4A56-7814-998A-192E-54B481CB9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434BD28-31F9-41D7-FDD4-B640C00646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D2CC179-BA83-22FE-EB56-5A84B79AA6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A4AEF2E-1409-9632-ADAD-46CECAFB6A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1F3A620-6D58-6D12-EFE1-F67FABAAF2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36C0FFD-AABE-F6F3-5B82-B67BC9CC1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892B9-4C76-6445-937E-275200A6B80A}" type="datetimeFigureOut">
              <a:rPr lang="nl-NL" smtClean="0"/>
              <a:t>18-5-2026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99581CE-8A71-ADCB-7CFA-7F2A6CBE0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81BC216-C243-12E3-2356-B7D6D0BD1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A7447-C0EB-B74B-A91D-6891E313CA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0603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76E5E-1C36-F266-5086-29F39AA97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7885B9D-2353-31ED-3520-E48068681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892B9-4C76-6445-937E-275200A6B80A}" type="datetimeFigureOut">
              <a:rPr lang="nl-NL" smtClean="0"/>
              <a:t>18-5-2026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975265C-4F97-2671-27A5-FC67BABD7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835AA24-98D2-3200-DF61-992967211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A7447-C0EB-B74B-A91D-6891E313CA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1705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45B3D62-3AA7-50D8-0C70-87914A108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892B9-4C76-6445-937E-275200A6B80A}" type="datetimeFigureOut">
              <a:rPr lang="nl-NL" smtClean="0"/>
              <a:t>18-5-2026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2A16495-71EB-285A-9019-CF9D93FF5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D9426B0-7745-CB1D-9BCF-9AACC3CE9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A7447-C0EB-B74B-A91D-6891E313CA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2898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9DE192-CB46-E628-AD3C-302DD2526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C3CBEC5-7CCD-8762-1871-D6F1ED7D1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9A18C4B-106F-BCFA-76E3-61710032E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A641735-A9FA-8419-91CC-26180A03D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892B9-4C76-6445-937E-275200A6B80A}" type="datetimeFigureOut">
              <a:rPr lang="nl-NL" smtClean="0"/>
              <a:t>18-5-2026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F778377-EA71-ED21-E028-E8EB5102C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C483A09-8D34-A22C-C3D2-76AC97507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A7447-C0EB-B74B-A91D-6891E313CA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0938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78F6B1-AD0B-619B-51FC-FA4E0A25D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E156BF2-41D2-E320-3529-5030DFA88E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8EF3CAC-A0E4-5F9B-BF28-DD947DD8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EFCF2B3-6CAC-FA04-EC78-105565B8B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892B9-4C76-6445-937E-275200A6B80A}" type="datetimeFigureOut">
              <a:rPr lang="nl-NL" smtClean="0"/>
              <a:t>18-5-2026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8C7C7E7-13A8-BF2D-B1B2-B1A7266A6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6813CE5-0C53-6F56-3ADA-8D90BA3A7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A7447-C0EB-B74B-A91D-6891E313CA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3375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D15DB6A-3FCA-E7A1-8B83-06471664C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9C06033-3321-9D90-CF9E-A1E5CE4A7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C00FF9-FB59-01FE-9D6E-04B4ED91E6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892B9-4C76-6445-937E-275200A6B80A}" type="datetimeFigureOut">
              <a:rPr lang="nl-NL" smtClean="0"/>
              <a:t>18-5-2026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7BB889F-961B-8EDF-7DDB-27BF6BFE8B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B3659E-2E0B-BFD4-0DAA-C99B0D8868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A7447-C0EB-B74B-A91D-6891E313CA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7233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81581C20-C8EA-EE0B-A725-84C1DD44A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84"/>
            <a:ext cx="12192000" cy="6858000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3CA37D64-F812-648B-63FA-5AC4065587FE}"/>
              </a:ext>
            </a:extLst>
          </p:cNvPr>
          <p:cNvSpPr txBox="1"/>
          <p:nvPr/>
        </p:nvSpPr>
        <p:spPr>
          <a:xfrm>
            <a:off x="4590157" y="214769"/>
            <a:ext cx="62873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Samen bouwen we aan een veilige, gezonde en duurzame werkomgeving!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C22F39B1-870E-D1EB-EA7B-E498B8817638}"/>
              </a:ext>
            </a:extLst>
          </p:cNvPr>
          <p:cNvSpPr txBox="1"/>
          <p:nvPr/>
        </p:nvSpPr>
        <p:spPr>
          <a:xfrm>
            <a:off x="542741" y="4973156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Peter Booster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50931A2-7164-543C-916D-F0EA18574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5316" y="272547"/>
            <a:ext cx="1366309" cy="241873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000644-7DD0-7AC1-A87E-7F8FEAA453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316" y="0"/>
            <a:ext cx="1366684" cy="911332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54EA3FDD-A3E5-8EA1-8C7F-740CBBE8AEF1}"/>
              </a:ext>
            </a:extLst>
          </p:cNvPr>
          <p:cNvSpPr txBox="1"/>
          <p:nvPr/>
        </p:nvSpPr>
        <p:spPr>
          <a:xfrm>
            <a:off x="10964569" y="2522006"/>
            <a:ext cx="117715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500" dirty="0" err="1">
                <a:solidFill>
                  <a:schemeClr val="bg1"/>
                </a:solidFill>
              </a:rPr>
              <a:t>arboosterconsultancy@gmail.com</a:t>
            </a:r>
            <a:endParaRPr lang="nl-NL" sz="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685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B770153-7F0D-140C-CC4D-29D5FF938B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335" y="0"/>
            <a:ext cx="1383665" cy="92265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DC5D823-917D-26E3-5D5A-F35F5C26C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8877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24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AA54273-975A-E699-6B11-E5F815D60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065" y="103359"/>
            <a:ext cx="1383665" cy="922655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65C99DDD-1DF6-63BF-2F4E-1090DC784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072706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40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CE240440-52EE-A197-C149-2AC02AE04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335" y="0"/>
            <a:ext cx="1383665" cy="92265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7F725B3-C679-0881-70C1-46D383450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738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83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F8287A0-D149-AF8D-CD31-1777107C86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335" y="0"/>
            <a:ext cx="1383665" cy="92265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B8D1464-B4D2-98E2-2853-52FF68B17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136263" y="2802262"/>
            <a:ext cx="5999141" cy="2112334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606EFDD0-59B8-8B65-AECA-1B2E7C7AB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63255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578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4B8CF81-ABAE-6DEC-2BAB-1A605BE8C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6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4262881-EFEF-EAA5-AF63-ACCB841D0A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335" y="-82102"/>
            <a:ext cx="1383665" cy="92265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228A32F-58AA-AB61-2F22-3E904E85D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01" y="67998"/>
            <a:ext cx="10335922" cy="372081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DEC22CC-A097-1AF7-333B-2696F9CC9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185" y="2922708"/>
            <a:ext cx="7772400" cy="3108175"/>
          </a:xfrm>
          <a:prstGeom prst="rect">
            <a:avLst/>
          </a:prstGeom>
        </p:spPr>
      </p:pic>
      <p:sp>
        <p:nvSpPr>
          <p:cNvPr id="7" name="Ovaal 6">
            <a:extLst>
              <a:ext uri="{FF2B5EF4-FFF2-40B4-BE49-F238E27FC236}">
                <a16:creationId xmlns:a16="http://schemas.microsoft.com/office/drawing/2014/main" id="{96CA4984-B77C-C710-63AF-D26DC9FE6C4C}"/>
              </a:ext>
            </a:extLst>
          </p:cNvPr>
          <p:cNvSpPr/>
          <p:nvPr/>
        </p:nvSpPr>
        <p:spPr>
          <a:xfrm>
            <a:off x="7719237" y="3032051"/>
            <a:ext cx="737190" cy="396949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CA1DF407-A34C-104B-AA60-8F4B5F5400F7}"/>
              </a:ext>
            </a:extLst>
          </p:cNvPr>
          <p:cNvSpPr/>
          <p:nvPr/>
        </p:nvSpPr>
        <p:spPr>
          <a:xfrm>
            <a:off x="0" y="8275"/>
            <a:ext cx="10865041" cy="74190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Waar ik het over wil hebben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5493A6D3-E076-1B26-1CB4-339AE3A6A62C}"/>
              </a:ext>
            </a:extLst>
          </p:cNvPr>
          <p:cNvSpPr/>
          <p:nvPr/>
        </p:nvSpPr>
        <p:spPr>
          <a:xfrm>
            <a:off x="786097" y="6116097"/>
            <a:ext cx="10617356" cy="74190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De belangrijkste stakeholders -naast de preventiemedewerker- voor een succesvol arbeidsomstandighedenbeleid (Arbobeleid)</a:t>
            </a:r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3AB8DA5F-B38D-0817-E78F-30FA4196EC77}"/>
              </a:ext>
            </a:extLst>
          </p:cNvPr>
          <p:cNvSpPr/>
          <p:nvPr/>
        </p:nvSpPr>
        <p:spPr>
          <a:xfrm>
            <a:off x="73533" y="1796509"/>
            <a:ext cx="637954" cy="609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A3FDBFAD-7D23-8CD4-F634-C7D4BC471159}"/>
              </a:ext>
            </a:extLst>
          </p:cNvPr>
          <p:cNvSpPr/>
          <p:nvPr/>
        </p:nvSpPr>
        <p:spPr>
          <a:xfrm>
            <a:off x="73533" y="4196728"/>
            <a:ext cx="637954" cy="609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B53A1FED-7C5C-0DDF-1550-8BAF826B25C5}"/>
              </a:ext>
            </a:extLst>
          </p:cNvPr>
          <p:cNvSpPr/>
          <p:nvPr/>
        </p:nvSpPr>
        <p:spPr>
          <a:xfrm>
            <a:off x="73533" y="6157459"/>
            <a:ext cx="637954" cy="609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78271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4E5FA72-438C-7CA7-F4B4-12D8780E91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335" y="0"/>
            <a:ext cx="1383665" cy="92265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88B95E7-13EA-4830-6F14-69A971E94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6708" y="0"/>
            <a:ext cx="10879215" cy="6844991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9AF9E912-BC71-7A89-64BA-233696F1974B}"/>
              </a:ext>
            </a:extLst>
          </p:cNvPr>
          <p:cNvSpPr/>
          <p:nvPr/>
        </p:nvSpPr>
        <p:spPr>
          <a:xfrm>
            <a:off x="-42533" y="6283843"/>
            <a:ext cx="10865041" cy="54342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 vast dienstverband is wettelijk verplicht.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6F822610-D937-3BCF-74AC-6B91E1E3C9CB}"/>
              </a:ext>
            </a:extLst>
          </p:cNvPr>
          <p:cNvSpPr/>
          <p:nvPr/>
        </p:nvSpPr>
        <p:spPr>
          <a:xfrm>
            <a:off x="-42532" y="5759300"/>
            <a:ext cx="10850868" cy="50681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 bedrijven moeten beschikken over minimaal 1 een preventiemedewerker</a:t>
            </a:r>
          </a:p>
        </p:txBody>
      </p:sp>
    </p:spTree>
    <p:extLst>
      <p:ext uri="{BB962C8B-B14F-4D97-AF65-F5344CB8AC3E}">
        <p14:creationId xmlns:p14="http://schemas.microsoft.com/office/powerpoint/2010/main" val="2969746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0A8A65F-73A9-7234-C5E2-3BEEA6218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335" y="0"/>
            <a:ext cx="1383665" cy="92265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B435D25-DA3A-8D6F-962C-0B31A8AEB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187"/>
            <a:ext cx="10808336" cy="668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775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AA54273-975A-E699-6B11-E5F815D60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065" y="103359"/>
            <a:ext cx="1383665" cy="92265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D31F8EDF-5E9D-FB23-95F6-9065B9C70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0795590" cy="680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269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0A8A65F-73A9-7234-C5E2-3BEEA6218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335" y="0"/>
            <a:ext cx="1383665" cy="922655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D8AE9F6-3698-99CA-EA89-2988E65FB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25" y="262270"/>
            <a:ext cx="10815827" cy="652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74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96F7CEC-C05D-81B4-8B16-049A7B5E9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335" y="0"/>
            <a:ext cx="1383665" cy="92265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2EDE7C1-4716-5C03-1310-3103314B6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835" y="110585"/>
            <a:ext cx="10230292" cy="674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343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0A8A65F-73A9-7234-C5E2-3BEEA6218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335" y="0"/>
            <a:ext cx="1383665" cy="92265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CD919CC-4592-5168-9008-7BACA8AC8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563" y="56706"/>
            <a:ext cx="10602772" cy="672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724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96A288B-D646-5128-27B2-A52E092C9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335" y="0"/>
            <a:ext cx="1383665" cy="922655"/>
          </a:xfrm>
          <a:prstGeom prst="rect">
            <a:avLst/>
          </a:prstGeom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7D6C7640-7133-2B9B-42CD-58AF75401F77}"/>
              </a:ext>
            </a:extLst>
          </p:cNvPr>
          <p:cNvSpPr/>
          <p:nvPr/>
        </p:nvSpPr>
        <p:spPr>
          <a:xfrm>
            <a:off x="0" y="0"/>
            <a:ext cx="918831" cy="9152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6616F6C-DB62-6DAC-331D-BAEA2E84D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08270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96929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531D753F4B894AB0409451582494C0" ma:contentTypeVersion="20" ma:contentTypeDescription="Een nieuw document maken." ma:contentTypeScope="" ma:versionID="423ffbc3fa3c4b5af11e04658c88d622">
  <xsd:schema xmlns:xsd="http://www.w3.org/2001/XMLSchema" xmlns:xs="http://www.w3.org/2001/XMLSchema" xmlns:p="http://schemas.microsoft.com/office/2006/metadata/properties" xmlns:ns2="f7e0d468-ece5-4493-b573-b26760bd1fdf" xmlns:ns3="1d8068ae-aa5b-4a1d-95fb-38ac58402a29" targetNamespace="http://schemas.microsoft.com/office/2006/metadata/properties" ma:root="true" ma:fieldsID="5d58065aeb29af1b8b3369d82936522b" ns2:_="" ns3:_="">
    <xsd:import namespace="f7e0d468-ece5-4493-b573-b26760bd1fdf"/>
    <xsd:import namespace="1d8068ae-aa5b-4a1d-95fb-38ac58402a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Statu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e0d468-ece5-4493-b573-b26760bd1f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50a0adf3-dbfb-476e-aaf8-a8a4bb87a3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Status" ma:index="25" nillable="true" ma:displayName="Status" ma:format="Dropdown" ma:internalName="Status">
      <xsd:simpleType>
        <xsd:union memberTypes="dms:Text">
          <xsd:simpleType>
            <xsd:restriction base="dms:Choice">
              <xsd:enumeration value="Bron"/>
              <xsd:enumeration value="Definitief"/>
            </xsd:restriction>
          </xsd:simpleType>
        </xsd:union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8068ae-aa5b-4a1d-95fb-38ac58402a2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658222a-9ad9-4c42-9aba-f63e69a6fbec}" ma:internalName="TaxCatchAll" ma:showField="CatchAllData" ma:web="1d8068ae-aa5b-4a1d-95fb-38ac58402a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7e0d468-ece5-4493-b573-b26760bd1fdf">
      <Terms xmlns="http://schemas.microsoft.com/office/infopath/2007/PartnerControls"/>
    </lcf76f155ced4ddcb4097134ff3c332f>
    <TaxCatchAll xmlns="1d8068ae-aa5b-4a1d-95fb-38ac58402a29" xsi:nil="true"/>
    <Status xmlns="f7e0d468-ece5-4493-b573-b26760bd1fd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E710042-80DD-476B-AE99-35F8B2D5EF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e0d468-ece5-4493-b573-b26760bd1fdf"/>
    <ds:schemaRef ds:uri="1d8068ae-aa5b-4a1d-95fb-38ac58402a2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FC556E4-3B8E-4218-9BCB-F877880679F4}">
  <ds:schemaRefs>
    <ds:schemaRef ds:uri="http://schemas.microsoft.com/office/2006/metadata/properties"/>
    <ds:schemaRef ds:uri="http://schemas.microsoft.com/office/infopath/2007/PartnerControls"/>
    <ds:schemaRef ds:uri="f7e0d468-ece5-4493-b573-b26760bd1fdf"/>
    <ds:schemaRef ds:uri="1d8068ae-aa5b-4a1d-95fb-38ac58402a29"/>
  </ds:schemaRefs>
</ds:datastoreItem>
</file>

<file path=customXml/itemProps3.xml><?xml version="1.0" encoding="utf-8"?>
<ds:datastoreItem xmlns:ds="http://schemas.openxmlformats.org/officeDocument/2006/customXml" ds:itemID="{85990A2B-A36B-4526-A154-F486A4BA7B7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1938</TotalTime>
  <Words>59</Words>
  <Application>Microsoft Office PowerPoint</Application>
  <PresentationFormat>Widescreen</PresentationFormat>
  <Paragraphs>11</Paragraphs>
  <Slides>14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Kantoorthema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Peter Booster</dc:creator>
  <cp:lastModifiedBy>Peter Booster</cp:lastModifiedBy>
  <cp:revision>15</cp:revision>
  <dcterms:created xsi:type="dcterms:W3CDTF">2026-05-12T13:47:58Z</dcterms:created>
  <dcterms:modified xsi:type="dcterms:W3CDTF">2026-05-18T08:14:49Z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0x010100EC531D753F4B894AB0409451582494C0</vt:lpwstr>
  </property>
</Properties>
</file>