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555" r:id="rId2"/>
    <p:sldId id="563" r:id="rId3"/>
    <p:sldId id="597" r:id="rId4"/>
    <p:sldId id="499" r:id="rId5"/>
    <p:sldId id="580" r:id="rId6"/>
    <p:sldId id="569" r:id="rId7"/>
    <p:sldId id="602" r:id="rId8"/>
    <p:sldId id="601" r:id="rId9"/>
    <p:sldId id="600" r:id="rId10"/>
    <p:sldId id="604" r:id="rId11"/>
    <p:sldId id="606" r:id="rId12"/>
    <p:sldId id="605" r:id="rId13"/>
  </p:sldIdLst>
  <p:sldSz cx="12192000" cy="6858000"/>
  <p:notesSz cx="6888163" cy="1002188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534048-9656-4994-AB18-F550D7F32087}" v="78" dt="2026-03-13T15:36:16.7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30" autoAdjust="0"/>
    <p:restoredTop sz="94648"/>
  </p:normalViewPr>
  <p:slideViewPr>
    <p:cSldViewPr snapToGrid="0">
      <p:cViewPr>
        <p:scale>
          <a:sx n="66" d="100"/>
          <a:sy n="66" d="100"/>
        </p:scale>
        <p:origin x="134" y="2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an Steenbeek" userId="9af57f16c9aba57e" providerId="LiveId" clId="{9E00C43E-DEE9-4A90-8B0D-D43D292D2DF9}"/>
    <pc:docChg chg="undo redo custSel addSld delSld modSld sldOrd delMainMaster">
      <pc:chgData name="Johan Steenbeek" userId="9af57f16c9aba57e" providerId="LiveId" clId="{9E00C43E-DEE9-4A90-8B0D-D43D292D2DF9}" dt="2026-03-13T15:42:41.855" v="3898" actId="26606"/>
      <pc:docMkLst>
        <pc:docMk/>
      </pc:docMkLst>
      <pc:sldChg chg="addSp delSp modSp mod setBg">
        <pc:chgData name="Johan Steenbeek" userId="9af57f16c9aba57e" providerId="LiveId" clId="{9E00C43E-DEE9-4A90-8B0D-D43D292D2DF9}" dt="2026-03-13T10:44:15.481" v="2971" actId="1076"/>
        <pc:sldMkLst>
          <pc:docMk/>
          <pc:sldMk cId="3493354330" sldId="499"/>
        </pc:sldMkLst>
        <pc:spChg chg="mod">
          <ac:chgData name="Johan Steenbeek" userId="9af57f16c9aba57e" providerId="LiveId" clId="{9E00C43E-DEE9-4A90-8B0D-D43D292D2DF9}" dt="2026-03-13T10:43:29.167" v="2964" actId="26606"/>
          <ac:spMkLst>
            <pc:docMk/>
            <pc:sldMk cId="3493354330" sldId="499"/>
            <ac:spMk id="2" creationId="{7508F875-DB15-466D-B0B2-81EF2439BC79}"/>
          </ac:spMkLst>
        </pc:spChg>
        <pc:spChg chg="add del mod">
          <ac:chgData name="Johan Steenbeek" userId="9af57f16c9aba57e" providerId="LiveId" clId="{9E00C43E-DEE9-4A90-8B0D-D43D292D2DF9}" dt="2026-03-13T10:43:29.167" v="2964" actId="26606"/>
          <ac:spMkLst>
            <pc:docMk/>
            <pc:sldMk cId="3493354330" sldId="499"/>
            <ac:spMk id="3" creationId="{398D0976-F6BE-DAE7-E670-AD96E8E01004}"/>
          </ac:spMkLst>
        </pc:spChg>
        <pc:spChg chg="add mod">
          <ac:chgData name="Johan Steenbeek" userId="9af57f16c9aba57e" providerId="LiveId" clId="{9E00C43E-DEE9-4A90-8B0D-D43D292D2DF9}" dt="2026-03-13T10:43:29.167" v="2964" actId="26606"/>
          <ac:spMkLst>
            <pc:docMk/>
            <pc:sldMk cId="3493354330" sldId="499"/>
            <ac:spMk id="4" creationId="{221D29E5-B58C-D7E0-93E9-D6CA312BDF3B}"/>
          </ac:spMkLst>
        </pc:spChg>
        <pc:spChg chg="add del">
          <ac:chgData name="Johan Steenbeek" userId="9af57f16c9aba57e" providerId="LiveId" clId="{9E00C43E-DEE9-4A90-8B0D-D43D292D2DF9}" dt="2026-03-13T10:43:29.167" v="2964" actId="26606"/>
          <ac:spMkLst>
            <pc:docMk/>
            <pc:sldMk cId="3493354330" sldId="499"/>
            <ac:spMk id="1031" creationId="{04812C46-200A-4DEB-A05E-3ED6C68C2387}"/>
          </ac:spMkLst>
        </pc:spChg>
        <pc:spChg chg="add del">
          <ac:chgData name="Johan Steenbeek" userId="9af57f16c9aba57e" providerId="LiveId" clId="{9E00C43E-DEE9-4A90-8B0D-D43D292D2DF9}" dt="2026-03-13T10:43:29.167" v="2964" actId="26606"/>
          <ac:spMkLst>
            <pc:docMk/>
            <pc:sldMk cId="3493354330" sldId="499"/>
            <ac:spMk id="1033" creationId="{D1EA859B-E555-4109-94F3-6700E046E008}"/>
          </ac:spMkLst>
        </pc:spChg>
        <pc:spChg chg="add">
          <ac:chgData name="Johan Steenbeek" userId="9af57f16c9aba57e" providerId="LiveId" clId="{9E00C43E-DEE9-4A90-8B0D-D43D292D2DF9}" dt="2026-03-13T10:43:29.167" v="2964" actId="26606"/>
          <ac:spMkLst>
            <pc:docMk/>
            <pc:sldMk cId="3493354330" sldId="499"/>
            <ac:spMk id="1038" creationId="{F13C74B1-5B17-4795-BED0-7140497B445A}"/>
          </ac:spMkLst>
        </pc:spChg>
        <pc:spChg chg="add">
          <ac:chgData name="Johan Steenbeek" userId="9af57f16c9aba57e" providerId="LiveId" clId="{9E00C43E-DEE9-4A90-8B0D-D43D292D2DF9}" dt="2026-03-13T10:43:29.167" v="2964" actId="26606"/>
          <ac:spMkLst>
            <pc:docMk/>
            <pc:sldMk cId="3493354330" sldId="499"/>
            <ac:spMk id="1040" creationId="{D4974D33-8DC5-464E-8C6D-BE58F0669C17}"/>
          </ac:spMkLst>
        </pc:spChg>
        <pc:picChg chg="add mod">
          <ac:chgData name="Johan Steenbeek" userId="9af57f16c9aba57e" providerId="LiveId" clId="{9E00C43E-DEE9-4A90-8B0D-D43D292D2DF9}" dt="2026-03-13T10:43:29.167" v="2964" actId="26606"/>
          <ac:picMkLst>
            <pc:docMk/>
            <pc:sldMk cId="3493354330" sldId="499"/>
            <ac:picMk id="5" creationId="{A2564AC0-7ACA-08BF-CC62-FF1D94B9AACA}"/>
          </ac:picMkLst>
        </pc:picChg>
        <pc:picChg chg="add mod">
          <ac:chgData name="Johan Steenbeek" userId="9af57f16c9aba57e" providerId="LiveId" clId="{9E00C43E-DEE9-4A90-8B0D-D43D292D2DF9}" dt="2026-03-13T10:44:15.481" v="2971" actId="1076"/>
          <ac:picMkLst>
            <pc:docMk/>
            <pc:sldMk cId="3493354330" sldId="499"/>
            <ac:picMk id="6" creationId="{C9C9DB0E-C725-A7A1-06B8-31C19DC29B02}"/>
          </ac:picMkLst>
        </pc:picChg>
        <pc:picChg chg="del mod">
          <ac:chgData name="Johan Steenbeek" userId="9af57f16c9aba57e" providerId="LiveId" clId="{9E00C43E-DEE9-4A90-8B0D-D43D292D2DF9}" dt="2026-03-13T10:43:25.952" v="2962" actId="478"/>
          <ac:picMkLst>
            <pc:docMk/>
            <pc:sldMk cId="3493354330" sldId="499"/>
            <ac:picMk id="1026" creationId="{4431ED1A-7CBE-4A89-B0D1-F70E821C9F01}"/>
          </ac:picMkLst>
        </pc:picChg>
      </pc:sldChg>
      <pc:sldChg chg="addSp delSp modSp mod setBg">
        <pc:chgData name="Johan Steenbeek" userId="9af57f16c9aba57e" providerId="LiveId" clId="{9E00C43E-DEE9-4A90-8B0D-D43D292D2DF9}" dt="2026-03-11T13:23:48.110" v="230" actId="26606"/>
        <pc:sldMkLst>
          <pc:docMk/>
          <pc:sldMk cId="423046286" sldId="555"/>
        </pc:sldMkLst>
        <pc:spChg chg="add">
          <ac:chgData name="Johan Steenbeek" userId="9af57f16c9aba57e" providerId="LiveId" clId="{9E00C43E-DEE9-4A90-8B0D-D43D292D2DF9}" dt="2026-03-11T13:23:48.110" v="230" actId="26606"/>
          <ac:spMkLst>
            <pc:docMk/>
            <pc:sldMk cId="423046286" sldId="555"/>
            <ac:spMk id="16" creationId="{A9F529C3-C941-49FD-8C67-82F134F64BDB}"/>
          </ac:spMkLst>
        </pc:spChg>
        <pc:spChg chg="add">
          <ac:chgData name="Johan Steenbeek" userId="9af57f16c9aba57e" providerId="LiveId" clId="{9E00C43E-DEE9-4A90-8B0D-D43D292D2DF9}" dt="2026-03-11T13:23:48.110" v="230" actId="26606"/>
          <ac:spMkLst>
            <pc:docMk/>
            <pc:sldMk cId="423046286" sldId="555"/>
            <ac:spMk id="18" creationId="{20586029-32A0-47E5-9AEC-AE3ABA6B94D0}"/>
          </ac:spMkLst>
        </pc:spChg>
        <pc:picChg chg="add mod">
          <ac:chgData name="Johan Steenbeek" userId="9af57f16c9aba57e" providerId="LiveId" clId="{9E00C43E-DEE9-4A90-8B0D-D43D292D2DF9}" dt="2026-03-11T13:23:48.110" v="230" actId="26606"/>
          <ac:picMkLst>
            <pc:docMk/>
            <pc:sldMk cId="423046286" sldId="555"/>
            <ac:picMk id="5" creationId="{AE668CAD-6403-2171-247A-84155BDC9A11}"/>
          </ac:picMkLst>
        </pc:picChg>
        <pc:picChg chg="mod">
          <ac:chgData name="Johan Steenbeek" userId="9af57f16c9aba57e" providerId="LiveId" clId="{9E00C43E-DEE9-4A90-8B0D-D43D292D2DF9}" dt="2026-03-11T13:23:48.110" v="230" actId="26606"/>
          <ac:picMkLst>
            <pc:docMk/>
            <pc:sldMk cId="423046286" sldId="555"/>
            <ac:picMk id="6" creationId="{5090B58E-ED3E-4007-B5AE-B28B28DB6F08}"/>
          </ac:picMkLst>
        </pc:picChg>
        <pc:cxnChg chg="add">
          <ac:chgData name="Johan Steenbeek" userId="9af57f16c9aba57e" providerId="LiveId" clId="{9E00C43E-DEE9-4A90-8B0D-D43D292D2DF9}" dt="2026-03-11T13:23:48.110" v="230" actId="26606"/>
          <ac:cxnSpMkLst>
            <pc:docMk/>
            <pc:sldMk cId="423046286" sldId="555"/>
            <ac:cxnSpMk id="20" creationId="{8C730EAB-A532-4295-A302-FB4B90DB9F5E}"/>
          </ac:cxnSpMkLst>
        </pc:cxnChg>
      </pc:sldChg>
      <pc:sldChg chg="del">
        <pc:chgData name="Johan Steenbeek" userId="9af57f16c9aba57e" providerId="LiveId" clId="{9E00C43E-DEE9-4A90-8B0D-D43D292D2DF9}" dt="2026-03-13T10:42:54.767" v="2960" actId="47"/>
        <pc:sldMkLst>
          <pc:docMk/>
          <pc:sldMk cId="1555819299" sldId="558"/>
        </pc:sldMkLst>
      </pc:sldChg>
      <pc:sldChg chg="del ord">
        <pc:chgData name="Johan Steenbeek" userId="9af57f16c9aba57e" providerId="LiveId" clId="{9E00C43E-DEE9-4A90-8B0D-D43D292D2DF9}" dt="2026-03-13T10:57:43.903" v="2997" actId="47"/>
        <pc:sldMkLst>
          <pc:docMk/>
          <pc:sldMk cId="2791947807" sldId="559"/>
        </pc:sldMkLst>
      </pc:sldChg>
      <pc:sldChg chg="modSp mod">
        <pc:chgData name="Johan Steenbeek" userId="9af57f16c9aba57e" providerId="LiveId" clId="{9E00C43E-DEE9-4A90-8B0D-D43D292D2DF9}" dt="2026-03-12T09:36:11.194" v="954" actId="5793"/>
        <pc:sldMkLst>
          <pc:docMk/>
          <pc:sldMk cId="4139435793" sldId="563"/>
        </pc:sldMkLst>
        <pc:spChg chg="mod">
          <ac:chgData name="Johan Steenbeek" userId="9af57f16c9aba57e" providerId="LiveId" clId="{9E00C43E-DEE9-4A90-8B0D-D43D292D2DF9}" dt="2026-03-11T13:16:09.969" v="90" actId="313"/>
          <ac:spMkLst>
            <pc:docMk/>
            <pc:sldMk cId="4139435793" sldId="563"/>
            <ac:spMk id="2" creationId="{88E9A659-386B-A09A-61AC-7CA336C9C752}"/>
          </ac:spMkLst>
        </pc:spChg>
        <pc:spChg chg="mod">
          <ac:chgData name="Johan Steenbeek" userId="9af57f16c9aba57e" providerId="LiveId" clId="{9E00C43E-DEE9-4A90-8B0D-D43D292D2DF9}" dt="2026-03-12T09:36:11.194" v="954" actId="5793"/>
          <ac:spMkLst>
            <pc:docMk/>
            <pc:sldMk cId="4139435793" sldId="563"/>
            <ac:spMk id="3" creationId="{A42AA2FD-EA69-72E8-F9E6-209951D0F4F9}"/>
          </ac:spMkLst>
        </pc:spChg>
      </pc:sldChg>
      <pc:sldChg chg="addSp delSp modSp del mod ord modShow">
        <pc:chgData name="Johan Steenbeek" userId="9af57f16c9aba57e" providerId="LiveId" clId="{9E00C43E-DEE9-4A90-8B0D-D43D292D2DF9}" dt="2026-03-12T11:06:09.925" v="2125" actId="47"/>
        <pc:sldMkLst>
          <pc:docMk/>
          <pc:sldMk cId="2055437807" sldId="567"/>
        </pc:sldMkLst>
        <pc:graphicFrameChg chg="add mod modGraphic">
          <ac:chgData name="Johan Steenbeek" userId="9af57f16c9aba57e" providerId="LiveId" clId="{9E00C43E-DEE9-4A90-8B0D-D43D292D2DF9}" dt="2026-03-12T10:58:13.949" v="1907" actId="20577"/>
          <ac:graphicFrameMkLst>
            <pc:docMk/>
            <pc:sldMk cId="2055437807" sldId="567"/>
            <ac:graphicFrameMk id="60" creationId="{ACC6A81E-3613-E930-44C5-50DAD1C5D5D6}"/>
          </ac:graphicFrameMkLst>
        </pc:graphicFrameChg>
        <pc:picChg chg="del mod">
          <ac:chgData name="Johan Steenbeek" userId="9af57f16c9aba57e" providerId="LiveId" clId="{9E00C43E-DEE9-4A90-8B0D-D43D292D2DF9}" dt="2026-03-12T10:31:23.038" v="1748" actId="21"/>
          <ac:picMkLst>
            <pc:docMk/>
            <pc:sldMk cId="2055437807" sldId="567"/>
            <ac:picMk id="4" creationId="{FE1F6C72-F881-60AB-CA73-6D19DE187E99}"/>
          </ac:picMkLst>
        </pc:picChg>
      </pc:sldChg>
      <pc:sldChg chg="addSp delSp modSp mod ord setBg">
        <pc:chgData name="Johan Steenbeek" userId="9af57f16c9aba57e" providerId="LiveId" clId="{9E00C43E-DEE9-4A90-8B0D-D43D292D2DF9}" dt="2026-03-13T10:34:44.354" v="2957" actId="26606"/>
        <pc:sldMkLst>
          <pc:docMk/>
          <pc:sldMk cId="1222959220" sldId="569"/>
        </pc:sldMkLst>
        <pc:spChg chg="mod">
          <ac:chgData name="Johan Steenbeek" userId="9af57f16c9aba57e" providerId="LiveId" clId="{9E00C43E-DEE9-4A90-8B0D-D43D292D2DF9}" dt="2026-03-13T10:34:44.354" v="2957" actId="26606"/>
          <ac:spMkLst>
            <pc:docMk/>
            <pc:sldMk cId="1222959220" sldId="569"/>
            <ac:spMk id="2" creationId="{734A76C8-47F7-2AE0-B298-524F36782B11}"/>
          </ac:spMkLst>
        </pc:spChg>
        <pc:spChg chg="mod ord">
          <ac:chgData name="Johan Steenbeek" userId="9af57f16c9aba57e" providerId="LiveId" clId="{9E00C43E-DEE9-4A90-8B0D-D43D292D2DF9}" dt="2026-03-13T10:34:44.354" v="2957" actId="26606"/>
          <ac:spMkLst>
            <pc:docMk/>
            <pc:sldMk cId="1222959220" sldId="569"/>
            <ac:spMk id="3" creationId="{584D2C12-5F36-EBFE-BE64-945A229F3D75}"/>
          </ac:spMkLst>
        </pc:spChg>
        <pc:spChg chg="add del">
          <ac:chgData name="Johan Steenbeek" userId="9af57f16c9aba57e" providerId="LiveId" clId="{9E00C43E-DEE9-4A90-8B0D-D43D292D2DF9}" dt="2026-03-13T10:34:44.354" v="2957" actId="26606"/>
          <ac:spMkLst>
            <pc:docMk/>
            <pc:sldMk cId="1222959220" sldId="569"/>
            <ac:spMk id="8226" creationId="{149FB5C3-7336-4FE0-A30C-CC0A3646D499}"/>
          </ac:spMkLst>
        </pc:spChg>
        <pc:spChg chg="add del">
          <ac:chgData name="Johan Steenbeek" userId="9af57f16c9aba57e" providerId="LiveId" clId="{9E00C43E-DEE9-4A90-8B0D-D43D292D2DF9}" dt="2026-03-13T10:34:44.354" v="2957" actId="26606"/>
          <ac:spMkLst>
            <pc:docMk/>
            <pc:sldMk cId="1222959220" sldId="569"/>
            <ac:spMk id="8230" creationId="{0DA909B4-15FF-46A6-8A7F-7AEF977FE9ED}"/>
          </ac:spMkLst>
        </pc:spChg>
        <pc:spChg chg="add del">
          <ac:chgData name="Johan Steenbeek" userId="9af57f16c9aba57e" providerId="LiveId" clId="{9E00C43E-DEE9-4A90-8B0D-D43D292D2DF9}" dt="2026-03-13T10:34:44.354" v="2957" actId="26606"/>
          <ac:spMkLst>
            <pc:docMk/>
            <pc:sldMk cId="1222959220" sldId="569"/>
            <ac:spMk id="8231" creationId="{1382A32C-5B0C-4B1C-A074-76C6DBCC9F87}"/>
          </ac:spMkLst>
        </pc:spChg>
        <pc:spChg chg="add del">
          <ac:chgData name="Johan Steenbeek" userId="9af57f16c9aba57e" providerId="LiveId" clId="{9E00C43E-DEE9-4A90-8B0D-D43D292D2DF9}" dt="2026-03-13T10:34:44.354" v="2956" actId="26606"/>
          <ac:spMkLst>
            <pc:docMk/>
            <pc:sldMk cId="1222959220" sldId="569"/>
            <ac:spMk id="8236" creationId="{F1E7273E-E5A3-4B1D-BE3E-56F045D92700}"/>
          </ac:spMkLst>
        </pc:spChg>
        <pc:spChg chg="add del">
          <ac:chgData name="Johan Steenbeek" userId="9af57f16c9aba57e" providerId="LiveId" clId="{9E00C43E-DEE9-4A90-8B0D-D43D292D2DF9}" dt="2026-03-13T10:34:44.354" v="2956" actId="26606"/>
          <ac:spMkLst>
            <pc:docMk/>
            <pc:sldMk cId="1222959220" sldId="569"/>
            <ac:spMk id="8238" creationId="{9CF7FE1C-8BC5-4B0C-A2BC-93AB72C90FDD}"/>
          </ac:spMkLst>
        </pc:spChg>
        <pc:spChg chg="add">
          <ac:chgData name="Johan Steenbeek" userId="9af57f16c9aba57e" providerId="LiveId" clId="{9E00C43E-DEE9-4A90-8B0D-D43D292D2DF9}" dt="2026-03-13T10:34:44.354" v="2957" actId="26606"/>
          <ac:spMkLst>
            <pc:docMk/>
            <pc:sldMk cId="1222959220" sldId="569"/>
            <ac:spMk id="8243" creationId="{AE6CA01B-0DEB-4E9A-9768-B728DA42C1D4}"/>
          </ac:spMkLst>
        </pc:spChg>
        <pc:grpChg chg="add">
          <ac:chgData name="Johan Steenbeek" userId="9af57f16c9aba57e" providerId="LiveId" clId="{9E00C43E-DEE9-4A90-8B0D-D43D292D2DF9}" dt="2026-03-13T10:34:44.354" v="2957" actId="26606"/>
          <ac:grpSpMkLst>
            <pc:docMk/>
            <pc:sldMk cId="1222959220" sldId="569"/>
            <ac:grpSpMk id="8244" creationId="{A57D8C8E-634E-4E83-9657-225A4DFE47ED}"/>
          </ac:grpSpMkLst>
        </pc:grpChg>
        <pc:picChg chg="mod">
          <ac:chgData name="Johan Steenbeek" userId="9af57f16c9aba57e" providerId="LiveId" clId="{9E00C43E-DEE9-4A90-8B0D-D43D292D2DF9}" dt="2026-03-13T10:34:44.354" v="2957" actId="26606"/>
          <ac:picMkLst>
            <pc:docMk/>
            <pc:sldMk cId="1222959220" sldId="569"/>
            <ac:picMk id="4" creationId="{83F36D65-07AE-893D-1367-8AAF40B4A15B}"/>
          </ac:picMkLst>
        </pc:picChg>
        <pc:picChg chg="add mod ord">
          <ac:chgData name="Johan Steenbeek" userId="9af57f16c9aba57e" providerId="LiveId" clId="{9E00C43E-DEE9-4A90-8B0D-D43D292D2DF9}" dt="2026-03-13T10:34:44.354" v="2957" actId="26606"/>
          <ac:picMkLst>
            <pc:docMk/>
            <pc:sldMk cId="1222959220" sldId="569"/>
            <ac:picMk id="1032" creationId="{F84C25AA-5814-99E9-8C30-3678EA98C7EE}"/>
          </ac:picMkLst>
        </pc:picChg>
        <pc:picChg chg="mod ord">
          <ac:chgData name="Johan Steenbeek" userId="9af57f16c9aba57e" providerId="LiveId" clId="{9E00C43E-DEE9-4A90-8B0D-D43D292D2DF9}" dt="2026-03-13T10:34:44.354" v="2957" actId="26606"/>
          <ac:picMkLst>
            <pc:docMk/>
            <pc:sldMk cId="1222959220" sldId="569"/>
            <ac:picMk id="8194" creationId="{A8835132-2F3E-E9AB-31AF-C765BFCE1867}"/>
          </ac:picMkLst>
        </pc:picChg>
      </pc:sldChg>
      <pc:sldChg chg="delSp add del mod">
        <pc:chgData name="Johan Steenbeek" userId="9af57f16c9aba57e" providerId="LiveId" clId="{9E00C43E-DEE9-4A90-8B0D-D43D292D2DF9}" dt="2026-03-13T11:01:07.791" v="3013" actId="47"/>
        <pc:sldMkLst>
          <pc:docMk/>
          <pc:sldMk cId="3790896903" sldId="574"/>
        </pc:sldMkLst>
        <pc:picChg chg="del">
          <ac:chgData name="Johan Steenbeek" userId="9af57f16c9aba57e" providerId="LiveId" clId="{9E00C43E-DEE9-4A90-8B0D-D43D292D2DF9}" dt="2026-03-13T10:44:35.270" v="2973" actId="21"/>
          <ac:picMkLst>
            <pc:docMk/>
            <pc:sldMk cId="3790896903" sldId="574"/>
            <ac:picMk id="5" creationId="{3BBFD142-9F87-3008-2B83-AE6D1F6B65C9}"/>
          </ac:picMkLst>
        </pc:picChg>
      </pc:sldChg>
      <pc:sldChg chg="delSp del mod">
        <pc:chgData name="Johan Steenbeek" userId="9af57f16c9aba57e" providerId="LiveId" clId="{9E00C43E-DEE9-4A90-8B0D-D43D292D2DF9}" dt="2026-03-13T10:44:30.431" v="2972" actId="47"/>
        <pc:sldMkLst>
          <pc:docMk/>
          <pc:sldMk cId="1277086207" sldId="575"/>
        </pc:sldMkLst>
        <pc:picChg chg="del">
          <ac:chgData name="Johan Steenbeek" userId="9af57f16c9aba57e" providerId="LiveId" clId="{9E00C43E-DEE9-4A90-8B0D-D43D292D2DF9}" dt="2026-03-13T10:43:06.236" v="2961" actId="21"/>
          <ac:picMkLst>
            <pc:docMk/>
            <pc:sldMk cId="1277086207" sldId="575"/>
            <ac:picMk id="5" creationId="{A2564AC0-7ACA-08BF-CC62-FF1D94B9AACA}"/>
          </ac:picMkLst>
        </pc:picChg>
        <pc:picChg chg="del">
          <ac:chgData name="Johan Steenbeek" userId="9af57f16c9aba57e" providerId="LiveId" clId="{9E00C43E-DEE9-4A90-8B0D-D43D292D2DF9}" dt="2026-03-13T10:43:49.865" v="2965" actId="21"/>
          <ac:picMkLst>
            <pc:docMk/>
            <pc:sldMk cId="1277086207" sldId="575"/>
            <ac:picMk id="1026" creationId="{C9C9DB0E-C725-A7A1-06B8-31C19DC29B02}"/>
          </ac:picMkLst>
        </pc:picChg>
      </pc:sldChg>
      <pc:sldChg chg="addSp delSp modSp mod ord">
        <pc:chgData name="Johan Steenbeek" userId="9af57f16c9aba57e" providerId="LiveId" clId="{9E00C43E-DEE9-4A90-8B0D-D43D292D2DF9}" dt="2026-03-13T10:33:21.029" v="2954" actId="1076"/>
        <pc:sldMkLst>
          <pc:docMk/>
          <pc:sldMk cId="3780814037" sldId="580"/>
        </pc:sldMkLst>
        <pc:spChg chg="add del mod">
          <ac:chgData name="Johan Steenbeek" userId="9af57f16c9aba57e" providerId="LiveId" clId="{9E00C43E-DEE9-4A90-8B0D-D43D292D2DF9}" dt="2026-03-13T10:33:16.057" v="2953" actId="26606"/>
          <ac:spMkLst>
            <pc:docMk/>
            <pc:sldMk cId="3780814037" sldId="580"/>
            <ac:spMk id="2" creationId="{57BAC200-E341-E93C-2E0D-011348C94F2E}"/>
          </ac:spMkLst>
        </pc:spChg>
        <pc:spChg chg="mod">
          <ac:chgData name="Johan Steenbeek" userId="9af57f16c9aba57e" providerId="LiveId" clId="{9E00C43E-DEE9-4A90-8B0D-D43D292D2DF9}" dt="2026-03-13T10:33:16.057" v="2953" actId="26606"/>
          <ac:spMkLst>
            <pc:docMk/>
            <pc:sldMk cId="3780814037" sldId="580"/>
            <ac:spMk id="3" creationId="{6AC3FBCE-579D-E0AB-BA07-C57852D044CC}"/>
          </ac:spMkLst>
        </pc:spChg>
        <pc:spChg chg="add del mod">
          <ac:chgData name="Johan Steenbeek" userId="9af57f16c9aba57e" providerId="LiveId" clId="{9E00C43E-DEE9-4A90-8B0D-D43D292D2DF9}" dt="2026-03-12T10:32:19.586" v="1785" actId="478"/>
          <ac:spMkLst>
            <pc:docMk/>
            <pc:sldMk cId="3780814037" sldId="580"/>
            <ac:spMk id="6" creationId="{7DC1274B-6ADB-AB59-F775-B70CA8B4BF6B}"/>
          </ac:spMkLst>
        </pc:spChg>
        <pc:spChg chg="add del mod">
          <ac:chgData name="Johan Steenbeek" userId="9af57f16c9aba57e" providerId="LiveId" clId="{9E00C43E-DEE9-4A90-8B0D-D43D292D2DF9}" dt="2026-03-12T10:32:10.825" v="1783" actId="478"/>
          <ac:spMkLst>
            <pc:docMk/>
            <pc:sldMk cId="3780814037" sldId="580"/>
            <ac:spMk id="9" creationId="{BD2D42AE-939C-93AA-0BFF-E6627B175C6D}"/>
          </ac:spMkLst>
        </pc:spChg>
        <pc:spChg chg="add del">
          <ac:chgData name="Johan Steenbeek" userId="9af57f16c9aba57e" providerId="LiveId" clId="{9E00C43E-DEE9-4A90-8B0D-D43D292D2DF9}" dt="2026-03-12T10:32:25.932" v="1786" actId="26606"/>
          <ac:spMkLst>
            <pc:docMk/>
            <pc:sldMk cId="3780814037" sldId="580"/>
            <ac:spMk id="5150" creationId="{04812C46-200A-4DEB-A05E-3ED6C68C2387}"/>
          </ac:spMkLst>
        </pc:spChg>
        <pc:spChg chg="add del">
          <ac:chgData name="Johan Steenbeek" userId="9af57f16c9aba57e" providerId="LiveId" clId="{9E00C43E-DEE9-4A90-8B0D-D43D292D2DF9}" dt="2026-03-12T10:32:25.932" v="1786" actId="26606"/>
          <ac:spMkLst>
            <pc:docMk/>
            <pc:sldMk cId="3780814037" sldId="580"/>
            <ac:spMk id="5151" creationId="{D1EA859B-E555-4109-94F3-6700E046E008}"/>
          </ac:spMkLst>
        </pc:spChg>
        <pc:spChg chg="add del">
          <ac:chgData name="Johan Steenbeek" userId="9af57f16c9aba57e" providerId="LiveId" clId="{9E00C43E-DEE9-4A90-8B0D-D43D292D2DF9}" dt="2026-03-12T10:32:55.515" v="1825" actId="26606"/>
          <ac:spMkLst>
            <pc:docMk/>
            <pc:sldMk cId="3780814037" sldId="580"/>
            <ac:spMk id="5156" creationId="{53E60C6D-4E85-4E14-BCDF-BF15C241F7CA}"/>
          </ac:spMkLst>
        </pc:spChg>
        <pc:spChg chg="add del">
          <ac:chgData name="Johan Steenbeek" userId="9af57f16c9aba57e" providerId="LiveId" clId="{9E00C43E-DEE9-4A90-8B0D-D43D292D2DF9}" dt="2026-03-12T10:32:55.515" v="1825" actId="26606"/>
          <ac:spMkLst>
            <pc:docMk/>
            <pc:sldMk cId="3780814037" sldId="580"/>
            <ac:spMk id="5158" creationId="{7D42D292-4C48-479B-9E59-E29CD9871C0C}"/>
          </ac:spMkLst>
        </pc:spChg>
        <pc:spChg chg="add del">
          <ac:chgData name="Johan Steenbeek" userId="9af57f16c9aba57e" providerId="LiveId" clId="{9E00C43E-DEE9-4A90-8B0D-D43D292D2DF9}" dt="2026-03-12T10:32:55.515" v="1825" actId="26606"/>
          <ac:spMkLst>
            <pc:docMk/>
            <pc:sldMk cId="3780814037" sldId="580"/>
            <ac:spMk id="5160" creationId="{533DF362-939D-4EEE-8DC4-6B54607E5611}"/>
          </ac:spMkLst>
        </pc:spChg>
        <pc:spChg chg="add del">
          <ac:chgData name="Johan Steenbeek" userId="9af57f16c9aba57e" providerId="LiveId" clId="{9E00C43E-DEE9-4A90-8B0D-D43D292D2DF9}" dt="2026-03-12T10:32:55.510" v="1824" actId="26606"/>
          <ac:spMkLst>
            <pc:docMk/>
            <pc:sldMk cId="3780814037" sldId="580"/>
            <ac:spMk id="5165" creationId="{6ECA6DCB-B7E1-40A9-9524-540C6DA40B1B}"/>
          </ac:spMkLst>
        </pc:spChg>
        <pc:spChg chg="add del">
          <ac:chgData name="Johan Steenbeek" userId="9af57f16c9aba57e" providerId="LiveId" clId="{9E00C43E-DEE9-4A90-8B0D-D43D292D2DF9}" dt="2026-03-12T10:32:55.510" v="1824" actId="26606"/>
          <ac:spMkLst>
            <pc:docMk/>
            <pc:sldMk cId="3780814037" sldId="580"/>
            <ac:spMk id="5171" creationId="{3873B707-463F-40B0-8227-E8CC6C67EB25}"/>
          </ac:spMkLst>
        </pc:spChg>
        <pc:spChg chg="add del">
          <ac:chgData name="Johan Steenbeek" userId="9af57f16c9aba57e" providerId="LiveId" clId="{9E00C43E-DEE9-4A90-8B0D-D43D292D2DF9}" dt="2026-03-12T10:32:55.510" v="1824" actId="26606"/>
          <ac:spMkLst>
            <pc:docMk/>
            <pc:sldMk cId="3780814037" sldId="580"/>
            <ac:spMk id="5173" creationId="{C13237C8-E62C-4F0D-A318-BD6FB6C2D138}"/>
          </ac:spMkLst>
        </pc:spChg>
        <pc:spChg chg="add del">
          <ac:chgData name="Johan Steenbeek" userId="9af57f16c9aba57e" providerId="LiveId" clId="{9E00C43E-DEE9-4A90-8B0D-D43D292D2DF9}" dt="2026-03-12T10:32:55.510" v="1824" actId="26606"/>
          <ac:spMkLst>
            <pc:docMk/>
            <pc:sldMk cId="3780814037" sldId="580"/>
            <ac:spMk id="5175" creationId="{19C9EAEA-39D0-4B0E-A0EB-51E7B26740B1}"/>
          </ac:spMkLst>
        </pc:spChg>
        <pc:spChg chg="add del">
          <ac:chgData name="Johan Steenbeek" userId="9af57f16c9aba57e" providerId="LiveId" clId="{9E00C43E-DEE9-4A90-8B0D-D43D292D2DF9}" dt="2026-03-12T10:32:55.510" v="1824" actId="26606"/>
          <ac:spMkLst>
            <pc:docMk/>
            <pc:sldMk cId="3780814037" sldId="580"/>
            <ac:spMk id="5177" creationId="{8CB5D2D7-DF65-4E86-BFBA-FFB9B5ACEB64}"/>
          </ac:spMkLst>
        </pc:spChg>
        <pc:spChg chg="add del">
          <ac:chgData name="Johan Steenbeek" userId="9af57f16c9aba57e" providerId="LiveId" clId="{9E00C43E-DEE9-4A90-8B0D-D43D292D2DF9}" dt="2026-03-12T10:33:47.324" v="1830" actId="26606"/>
          <ac:spMkLst>
            <pc:docMk/>
            <pc:sldMk cId="3780814037" sldId="580"/>
            <ac:spMk id="5179" creationId="{53E60C6D-4E85-4E14-BCDF-BF15C241F7CA}"/>
          </ac:spMkLst>
        </pc:spChg>
        <pc:spChg chg="add del">
          <ac:chgData name="Johan Steenbeek" userId="9af57f16c9aba57e" providerId="LiveId" clId="{9E00C43E-DEE9-4A90-8B0D-D43D292D2DF9}" dt="2026-03-12T10:33:47.324" v="1830" actId="26606"/>
          <ac:spMkLst>
            <pc:docMk/>
            <pc:sldMk cId="3780814037" sldId="580"/>
            <ac:spMk id="5180" creationId="{7D42D292-4C48-479B-9E59-E29CD9871C0C}"/>
          </ac:spMkLst>
        </pc:spChg>
        <pc:spChg chg="add del">
          <ac:chgData name="Johan Steenbeek" userId="9af57f16c9aba57e" providerId="LiveId" clId="{9E00C43E-DEE9-4A90-8B0D-D43D292D2DF9}" dt="2026-03-12T10:33:47.324" v="1830" actId="26606"/>
          <ac:spMkLst>
            <pc:docMk/>
            <pc:sldMk cId="3780814037" sldId="580"/>
            <ac:spMk id="5181" creationId="{533DF362-939D-4EEE-8DC4-6B54607E5611}"/>
          </ac:spMkLst>
        </pc:spChg>
        <pc:spChg chg="add del">
          <ac:chgData name="Johan Steenbeek" userId="9af57f16c9aba57e" providerId="LiveId" clId="{9E00C43E-DEE9-4A90-8B0D-D43D292D2DF9}" dt="2026-03-13T10:33:16.057" v="2953" actId="26606"/>
          <ac:spMkLst>
            <pc:docMk/>
            <pc:sldMk cId="3780814037" sldId="580"/>
            <ac:spMk id="5186" creationId="{53E60C6D-4E85-4E14-BCDF-BF15C241F7CA}"/>
          </ac:spMkLst>
        </pc:spChg>
        <pc:spChg chg="add del">
          <ac:chgData name="Johan Steenbeek" userId="9af57f16c9aba57e" providerId="LiveId" clId="{9E00C43E-DEE9-4A90-8B0D-D43D292D2DF9}" dt="2026-03-13T10:33:16.057" v="2953" actId="26606"/>
          <ac:spMkLst>
            <pc:docMk/>
            <pc:sldMk cId="3780814037" sldId="580"/>
            <ac:spMk id="5188" creationId="{7D42D292-4C48-479B-9E59-E29CD9871C0C}"/>
          </ac:spMkLst>
        </pc:spChg>
        <pc:spChg chg="add del">
          <ac:chgData name="Johan Steenbeek" userId="9af57f16c9aba57e" providerId="LiveId" clId="{9E00C43E-DEE9-4A90-8B0D-D43D292D2DF9}" dt="2026-03-13T10:33:16.057" v="2953" actId="26606"/>
          <ac:spMkLst>
            <pc:docMk/>
            <pc:sldMk cId="3780814037" sldId="580"/>
            <ac:spMk id="5190" creationId="{533DF362-939D-4EEE-8DC4-6B54607E5611}"/>
          </ac:spMkLst>
        </pc:spChg>
        <pc:spChg chg="add del">
          <ac:chgData name="Johan Steenbeek" userId="9af57f16c9aba57e" providerId="LiveId" clId="{9E00C43E-DEE9-4A90-8B0D-D43D292D2DF9}" dt="2026-03-13T10:33:16.057" v="2953" actId="26606"/>
          <ac:spMkLst>
            <pc:docMk/>
            <pc:sldMk cId="3780814037" sldId="580"/>
            <ac:spMk id="5195" creationId="{74B0B678-CD10-4371-96E5-2706F4579FAD}"/>
          </ac:spMkLst>
        </pc:spChg>
        <pc:spChg chg="add del">
          <ac:chgData name="Johan Steenbeek" userId="9af57f16c9aba57e" providerId="LiveId" clId="{9E00C43E-DEE9-4A90-8B0D-D43D292D2DF9}" dt="2026-03-13T10:33:16.057" v="2953" actId="26606"/>
          <ac:spMkLst>
            <pc:docMk/>
            <pc:sldMk cId="3780814037" sldId="580"/>
            <ac:spMk id="5201" creationId="{CBC4F608-B4B8-48C3-9572-C0F061B1CD99}"/>
          </ac:spMkLst>
        </pc:spChg>
        <pc:spChg chg="add del">
          <ac:chgData name="Johan Steenbeek" userId="9af57f16c9aba57e" providerId="LiveId" clId="{9E00C43E-DEE9-4A90-8B0D-D43D292D2DF9}" dt="2026-03-13T10:33:16.057" v="2953" actId="26606"/>
          <ac:spMkLst>
            <pc:docMk/>
            <pc:sldMk cId="3780814037" sldId="580"/>
            <ac:spMk id="5203" creationId="{1382A32C-5B0C-4B1C-A074-76C6DBCC9F87}"/>
          </ac:spMkLst>
        </pc:spChg>
        <pc:picChg chg="add mod ord">
          <ac:chgData name="Johan Steenbeek" userId="9af57f16c9aba57e" providerId="LiveId" clId="{9E00C43E-DEE9-4A90-8B0D-D43D292D2DF9}" dt="2026-03-13T10:33:16.057" v="2953" actId="26606"/>
          <ac:picMkLst>
            <pc:docMk/>
            <pc:sldMk cId="3780814037" sldId="580"/>
            <ac:picMk id="5" creationId="{FE1F6C72-F881-60AB-CA73-6D19DE187E99}"/>
          </ac:picMkLst>
        </pc:picChg>
        <pc:picChg chg="add del mod">
          <ac:chgData name="Johan Steenbeek" userId="9af57f16c9aba57e" providerId="LiveId" clId="{9E00C43E-DEE9-4A90-8B0D-D43D292D2DF9}" dt="2026-03-12T10:33:34.576" v="1828" actId="478"/>
          <ac:picMkLst>
            <pc:docMk/>
            <pc:sldMk cId="3780814037" sldId="580"/>
            <ac:picMk id="11" creationId="{C15D4001-8793-55ED-36F6-263F70829D1D}"/>
          </ac:picMkLst>
        </pc:picChg>
        <pc:picChg chg="add mod ord">
          <ac:chgData name="Johan Steenbeek" userId="9af57f16c9aba57e" providerId="LiveId" clId="{9E00C43E-DEE9-4A90-8B0D-D43D292D2DF9}" dt="2026-03-13T10:33:21.029" v="2954" actId="1076"/>
          <ac:picMkLst>
            <pc:docMk/>
            <pc:sldMk cId="3780814037" sldId="580"/>
            <ac:picMk id="13" creationId="{62D6BBB4-5418-E36A-345A-A1F637271099}"/>
          </ac:picMkLst>
        </pc:picChg>
        <pc:picChg chg="del mod ord">
          <ac:chgData name="Johan Steenbeek" userId="9af57f16c9aba57e" providerId="LiveId" clId="{9E00C43E-DEE9-4A90-8B0D-D43D292D2DF9}" dt="2026-03-12T10:33:08.998" v="1826" actId="478"/>
          <ac:picMkLst>
            <pc:docMk/>
            <pc:sldMk cId="3780814037" sldId="580"/>
            <ac:picMk id="5130" creationId="{15704ED4-B6A5-9DF2-DE69-8FAC16EF1076}"/>
          </ac:picMkLst>
        </pc:picChg>
      </pc:sldChg>
      <pc:sldChg chg="add del">
        <pc:chgData name="Johan Steenbeek" userId="9af57f16c9aba57e" providerId="LiveId" clId="{9E00C43E-DEE9-4A90-8B0D-D43D292D2DF9}" dt="2026-03-13T11:08:59.843" v="3024" actId="47"/>
        <pc:sldMkLst>
          <pc:docMk/>
          <pc:sldMk cId="2873296420" sldId="581"/>
        </pc:sldMkLst>
      </pc:sldChg>
      <pc:sldChg chg="addSp delSp modSp add del mod">
        <pc:chgData name="Johan Steenbeek" userId="9af57f16c9aba57e" providerId="LiveId" clId="{9E00C43E-DEE9-4A90-8B0D-D43D292D2DF9}" dt="2026-03-13T11:09:11.889" v="3025" actId="2696"/>
        <pc:sldMkLst>
          <pc:docMk/>
          <pc:sldMk cId="4154385486" sldId="582"/>
        </pc:sldMkLst>
        <pc:spChg chg="add del mod">
          <ac:chgData name="Johan Steenbeek" userId="9af57f16c9aba57e" providerId="LiveId" clId="{9E00C43E-DEE9-4A90-8B0D-D43D292D2DF9}" dt="2026-03-13T11:02:20.343" v="3015" actId="478"/>
          <ac:spMkLst>
            <pc:docMk/>
            <pc:sldMk cId="4154385486" sldId="582"/>
            <ac:spMk id="4" creationId="{171C8CF4-51B8-FA34-9710-7A25AEF7D5AF}"/>
          </ac:spMkLst>
        </pc:spChg>
        <pc:picChg chg="del">
          <ac:chgData name="Johan Steenbeek" userId="9af57f16c9aba57e" providerId="LiveId" clId="{9E00C43E-DEE9-4A90-8B0D-D43D292D2DF9}" dt="2026-03-13T11:02:14.987" v="3014" actId="478"/>
          <ac:picMkLst>
            <pc:docMk/>
            <pc:sldMk cId="4154385486" sldId="582"/>
            <ac:picMk id="5" creationId="{66B21678-7A9E-00FD-037C-BAEC5DF37685}"/>
          </ac:picMkLst>
        </pc:picChg>
      </pc:sldChg>
      <pc:sldChg chg="addSp delSp modSp mod ord">
        <pc:chgData name="Johan Steenbeek" userId="9af57f16c9aba57e" providerId="LiveId" clId="{9E00C43E-DEE9-4A90-8B0D-D43D292D2DF9}" dt="2026-03-13T10:32:28.365" v="2949" actId="20577"/>
        <pc:sldMkLst>
          <pc:docMk/>
          <pc:sldMk cId="2987025934" sldId="597"/>
        </pc:sldMkLst>
        <pc:spChg chg="mod ord">
          <ac:chgData name="Johan Steenbeek" userId="9af57f16c9aba57e" providerId="LiveId" clId="{9E00C43E-DEE9-4A90-8B0D-D43D292D2DF9}" dt="2026-03-11T13:31:51.741" v="330" actId="20577"/>
          <ac:spMkLst>
            <pc:docMk/>
            <pc:sldMk cId="2987025934" sldId="597"/>
            <ac:spMk id="2" creationId="{D40F3A32-0876-E51C-35CB-55E23B2D6FA2}"/>
          </ac:spMkLst>
        </pc:spChg>
        <pc:spChg chg="mod">
          <ac:chgData name="Johan Steenbeek" userId="9af57f16c9aba57e" providerId="LiveId" clId="{9E00C43E-DEE9-4A90-8B0D-D43D292D2DF9}" dt="2026-03-13T10:32:28.365" v="2949" actId="20577"/>
          <ac:spMkLst>
            <pc:docMk/>
            <pc:sldMk cId="2987025934" sldId="597"/>
            <ac:spMk id="3" creationId="{BD17F7B8-BCCF-8549-2F6C-2D42677FD60C}"/>
          </ac:spMkLst>
        </pc:spChg>
        <pc:spChg chg="add">
          <ac:chgData name="Johan Steenbeek" userId="9af57f16c9aba57e" providerId="LiveId" clId="{9E00C43E-DEE9-4A90-8B0D-D43D292D2DF9}" dt="2026-03-11T13:31:42.164" v="317" actId="26606"/>
          <ac:spMkLst>
            <pc:docMk/>
            <pc:sldMk cId="2987025934" sldId="597"/>
            <ac:spMk id="16" creationId="{04812C46-200A-4DEB-A05E-3ED6C68C2387}"/>
          </ac:spMkLst>
        </pc:spChg>
        <pc:spChg chg="add">
          <ac:chgData name="Johan Steenbeek" userId="9af57f16c9aba57e" providerId="LiveId" clId="{9E00C43E-DEE9-4A90-8B0D-D43D292D2DF9}" dt="2026-03-11T13:31:42.164" v="317" actId="26606"/>
          <ac:spMkLst>
            <pc:docMk/>
            <pc:sldMk cId="2987025934" sldId="597"/>
            <ac:spMk id="18" creationId="{D1EA859B-E555-4109-94F3-6700E046E008}"/>
          </ac:spMkLst>
        </pc:spChg>
        <pc:picChg chg="mod">
          <ac:chgData name="Johan Steenbeek" userId="9af57f16c9aba57e" providerId="LiveId" clId="{9E00C43E-DEE9-4A90-8B0D-D43D292D2DF9}" dt="2026-03-11T13:31:42.164" v="317" actId="26606"/>
          <ac:picMkLst>
            <pc:docMk/>
            <pc:sldMk cId="2987025934" sldId="597"/>
            <ac:picMk id="6" creationId="{5D4BB777-EB3F-34CB-A553-CEA9D416DF35}"/>
          </ac:picMkLst>
        </pc:picChg>
      </pc:sldChg>
      <pc:sldChg chg="addSp delSp modSp mod">
        <pc:chgData name="Johan Steenbeek" userId="9af57f16c9aba57e" providerId="LiveId" clId="{9E00C43E-DEE9-4A90-8B0D-D43D292D2DF9}" dt="2026-03-13T15:34:15.291" v="3663" actId="26606"/>
        <pc:sldMkLst>
          <pc:docMk/>
          <pc:sldMk cId="2979801228" sldId="600"/>
        </pc:sldMkLst>
        <pc:spChg chg="mod">
          <ac:chgData name="Johan Steenbeek" userId="9af57f16c9aba57e" providerId="LiveId" clId="{9E00C43E-DEE9-4A90-8B0D-D43D292D2DF9}" dt="2026-03-13T15:34:15.291" v="3663" actId="26606"/>
          <ac:spMkLst>
            <pc:docMk/>
            <pc:sldMk cId="2979801228" sldId="600"/>
            <ac:spMk id="2" creationId="{C46B4A66-3AB7-7E24-34E7-4121E1EF30D9}"/>
          </ac:spMkLst>
        </pc:spChg>
        <pc:spChg chg="mod">
          <ac:chgData name="Johan Steenbeek" userId="9af57f16c9aba57e" providerId="LiveId" clId="{9E00C43E-DEE9-4A90-8B0D-D43D292D2DF9}" dt="2026-03-13T15:34:15.291" v="3663" actId="26606"/>
          <ac:spMkLst>
            <pc:docMk/>
            <pc:sldMk cId="2979801228" sldId="600"/>
            <ac:spMk id="3" creationId="{7A3DE25B-33C8-46BD-FF30-A969D668837C}"/>
          </ac:spMkLst>
        </pc:spChg>
        <pc:spChg chg="del">
          <ac:chgData name="Johan Steenbeek" userId="9af57f16c9aba57e" providerId="LiveId" clId="{9E00C43E-DEE9-4A90-8B0D-D43D292D2DF9}" dt="2026-03-13T10:31:25.035" v="2944" actId="26606"/>
          <ac:spMkLst>
            <pc:docMk/>
            <pc:sldMk cId="2979801228" sldId="600"/>
            <ac:spMk id="24" creationId="{CBB0869A-0BE5-B3E9-F73D-2F3691E4D932}"/>
          </ac:spMkLst>
        </pc:spChg>
        <pc:spChg chg="add del">
          <ac:chgData name="Johan Steenbeek" userId="9af57f16c9aba57e" providerId="LiveId" clId="{9E00C43E-DEE9-4A90-8B0D-D43D292D2DF9}" dt="2026-03-13T15:24:25.387" v="3150" actId="26606"/>
          <ac:spMkLst>
            <pc:docMk/>
            <pc:sldMk cId="2979801228" sldId="600"/>
            <ac:spMk id="29" creationId="{F13C74B1-5B17-4795-BED0-7140497B445A}"/>
          </ac:spMkLst>
        </pc:spChg>
        <pc:spChg chg="add del">
          <ac:chgData name="Johan Steenbeek" userId="9af57f16c9aba57e" providerId="LiveId" clId="{9E00C43E-DEE9-4A90-8B0D-D43D292D2DF9}" dt="2026-03-13T15:24:25.387" v="3150" actId="26606"/>
          <ac:spMkLst>
            <pc:docMk/>
            <pc:sldMk cId="2979801228" sldId="600"/>
            <ac:spMk id="31" creationId="{D4974D33-8DC5-464E-8C6D-BE58F0669C17}"/>
          </ac:spMkLst>
        </pc:spChg>
        <pc:spChg chg="add del">
          <ac:chgData name="Johan Steenbeek" userId="9af57f16c9aba57e" providerId="LiveId" clId="{9E00C43E-DEE9-4A90-8B0D-D43D292D2DF9}" dt="2026-03-13T15:24:25.332" v="3149" actId="26606"/>
          <ac:spMkLst>
            <pc:docMk/>
            <pc:sldMk cId="2979801228" sldId="600"/>
            <ac:spMk id="36" creationId="{9F7D5CDA-D291-4307-BF55-1381FED29634}"/>
          </ac:spMkLst>
        </pc:spChg>
        <pc:spChg chg="add del">
          <ac:chgData name="Johan Steenbeek" userId="9af57f16c9aba57e" providerId="LiveId" clId="{9E00C43E-DEE9-4A90-8B0D-D43D292D2DF9}" dt="2026-03-13T15:33:52.666" v="3659" actId="26606"/>
          <ac:spMkLst>
            <pc:docMk/>
            <pc:sldMk cId="2979801228" sldId="600"/>
            <ac:spMk id="38" creationId="{D4974D33-8DC5-464E-8C6D-BE58F0669C17}"/>
          </ac:spMkLst>
        </pc:spChg>
        <pc:spChg chg="add del">
          <ac:chgData name="Johan Steenbeek" userId="9af57f16c9aba57e" providerId="LiveId" clId="{9E00C43E-DEE9-4A90-8B0D-D43D292D2DF9}" dt="2026-03-13T15:33:52.666" v="3659" actId="26606"/>
          <ac:spMkLst>
            <pc:docMk/>
            <pc:sldMk cId="2979801228" sldId="600"/>
            <ac:spMk id="39" creationId="{F13C74B1-5B17-4795-BED0-7140497B445A}"/>
          </ac:spMkLst>
        </pc:spChg>
        <pc:spChg chg="add del">
          <ac:chgData name="Johan Steenbeek" userId="9af57f16c9aba57e" providerId="LiveId" clId="{9E00C43E-DEE9-4A90-8B0D-D43D292D2DF9}" dt="2026-03-13T15:33:52.626" v="3658" actId="26606"/>
          <ac:spMkLst>
            <pc:docMk/>
            <pc:sldMk cId="2979801228" sldId="600"/>
            <ac:spMk id="44" creationId="{D009D6D5-DAC2-4A8B-A17A-E206B9012D09}"/>
          </ac:spMkLst>
        </pc:spChg>
        <pc:spChg chg="add del">
          <ac:chgData name="Johan Steenbeek" userId="9af57f16c9aba57e" providerId="LiveId" clId="{9E00C43E-DEE9-4A90-8B0D-D43D292D2DF9}" dt="2026-03-13T15:34:15.291" v="3663" actId="26606"/>
          <ac:spMkLst>
            <pc:docMk/>
            <pc:sldMk cId="2979801228" sldId="600"/>
            <ac:spMk id="46" creationId="{D4974D33-8DC5-464E-8C6D-BE58F0669C17}"/>
          </ac:spMkLst>
        </pc:spChg>
        <pc:spChg chg="add del">
          <ac:chgData name="Johan Steenbeek" userId="9af57f16c9aba57e" providerId="LiveId" clId="{9E00C43E-DEE9-4A90-8B0D-D43D292D2DF9}" dt="2026-03-13T15:34:15.291" v="3663" actId="26606"/>
          <ac:spMkLst>
            <pc:docMk/>
            <pc:sldMk cId="2979801228" sldId="600"/>
            <ac:spMk id="47" creationId="{F13C74B1-5B17-4795-BED0-7140497B445A}"/>
          </ac:spMkLst>
        </pc:spChg>
        <pc:spChg chg="add">
          <ac:chgData name="Johan Steenbeek" userId="9af57f16c9aba57e" providerId="LiveId" clId="{9E00C43E-DEE9-4A90-8B0D-D43D292D2DF9}" dt="2026-03-13T15:34:15.291" v="3663" actId="26606"/>
          <ac:spMkLst>
            <pc:docMk/>
            <pc:sldMk cId="2979801228" sldId="600"/>
            <ac:spMk id="52" creationId="{45D37F4E-DDB4-456B-97E0-9937730A039F}"/>
          </ac:spMkLst>
        </pc:spChg>
        <pc:spChg chg="add">
          <ac:chgData name="Johan Steenbeek" userId="9af57f16c9aba57e" providerId="LiveId" clId="{9E00C43E-DEE9-4A90-8B0D-D43D292D2DF9}" dt="2026-03-13T15:34:15.291" v="3663" actId="26606"/>
          <ac:spMkLst>
            <pc:docMk/>
            <pc:sldMk cId="2979801228" sldId="600"/>
            <ac:spMk id="54" creationId="{B2DD41CD-8F47-4F56-AD12-4E2FF7696987}"/>
          </ac:spMkLst>
        </pc:spChg>
        <pc:picChg chg="add mod">
          <ac:chgData name="Johan Steenbeek" userId="9af57f16c9aba57e" providerId="LiveId" clId="{9E00C43E-DEE9-4A90-8B0D-D43D292D2DF9}" dt="2026-03-13T15:34:15.291" v="3663" actId="26606"/>
          <ac:picMkLst>
            <pc:docMk/>
            <pc:sldMk cId="2979801228" sldId="600"/>
            <ac:picMk id="5" creationId="{595BCE38-F0EC-59AC-6D21-9FE9F3B311DF}"/>
          </ac:picMkLst>
        </pc:picChg>
        <pc:picChg chg="del">
          <ac:chgData name="Johan Steenbeek" userId="9af57f16c9aba57e" providerId="LiveId" clId="{9E00C43E-DEE9-4A90-8B0D-D43D292D2DF9}" dt="2026-03-13T10:30:33.925" v="2942" actId="478"/>
          <ac:picMkLst>
            <pc:docMk/>
            <pc:sldMk cId="2979801228" sldId="600"/>
            <ac:picMk id="7" creationId="{D6A17A3A-BC65-9CA3-593A-6BF3A94480F2}"/>
          </ac:picMkLst>
        </pc:picChg>
      </pc:sldChg>
      <pc:sldChg chg="addSp delSp modSp new mod ord setBg">
        <pc:chgData name="Johan Steenbeek" userId="9af57f16c9aba57e" providerId="LiveId" clId="{9E00C43E-DEE9-4A90-8B0D-D43D292D2DF9}" dt="2026-03-13T15:36:25.681" v="3718" actId="20577"/>
        <pc:sldMkLst>
          <pc:docMk/>
          <pc:sldMk cId="1076792014" sldId="601"/>
        </pc:sldMkLst>
        <pc:spChg chg="mod">
          <ac:chgData name="Johan Steenbeek" userId="9af57f16c9aba57e" providerId="LiveId" clId="{9E00C43E-DEE9-4A90-8B0D-D43D292D2DF9}" dt="2026-03-12T11:24:21.411" v="2376" actId="26606"/>
          <ac:spMkLst>
            <pc:docMk/>
            <pc:sldMk cId="1076792014" sldId="601"/>
            <ac:spMk id="2" creationId="{A293471D-521F-6B0A-095D-89493A123986}"/>
          </ac:spMkLst>
        </pc:spChg>
        <pc:spChg chg="mod">
          <ac:chgData name="Johan Steenbeek" userId="9af57f16c9aba57e" providerId="LiveId" clId="{9E00C43E-DEE9-4A90-8B0D-D43D292D2DF9}" dt="2026-03-13T15:36:25.681" v="3718" actId="20577"/>
          <ac:spMkLst>
            <pc:docMk/>
            <pc:sldMk cId="1076792014" sldId="601"/>
            <ac:spMk id="3" creationId="{0B65FD40-61E6-2F72-2D69-56D020C821E2}"/>
          </ac:spMkLst>
        </pc:spChg>
        <pc:spChg chg="add del">
          <ac:chgData name="Johan Steenbeek" userId="9af57f16c9aba57e" providerId="LiveId" clId="{9E00C43E-DEE9-4A90-8B0D-D43D292D2DF9}" dt="2026-03-13T15:34:41.245" v="3664" actId="26606"/>
          <ac:spMkLst>
            <pc:docMk/>
            <pc:sldMk cId="1076792014" sldId="601"/>
            <ac:spMk id="12" creationId="{04812C46-200A-4DEB-A05E-3ED6C68C2387}"/>
          </ac:spMkLst>
        </pc:spChg>
        <pc:spChg chg="add del">
          <ac:chgData name="Johan Steenbeek" userId="9af57f16c9aba57e" providerId="LiveId" clId="{9E00C43E-DEE9-4A90-8B0D-D43D292D2DF9}" dt="2026-03-13T15:34:41.245" v="3664" actId="26606"/>
          <ac:spMkLst>
            <pc:docMk/>
            <pc:sldMk cId="1076792014" sldId="601"/>
            <ac:spMk id="14" creationId="{D1EA859B-E555-4109-94F3-6700E046E008}"/>
          </ac:spMkLst>
        </pc:spChg>
        <pc:spChg chg="add">
          <ac:chgData name="Johan Steenbeek" userId="9af57f16c9aba57e" providerId="LiveId" clId="{9E00C43E-DEE9-4A90-8B0D-D43D292D2DF9}" dt="2026-03-13T15:34:41.245" v="3664" actId="26606"/>
          <ac:spMkLst>
            <pc:docMk/>
            <pc:sldMk cId="1076792014" sldId="601"/>
            <ac:spMk id="19" creationId="{04812C46-200A-4DEB-A05E-3ED6C68C2387}"/>
          </ac:spMkLst>
        </pc:spChg>
        <pc:spChg chg="add">
          <ac:chgData name="Johan Steenbeek" userId="9af57f16c9aba57e" providerId="LiveId" clId="{9E00C43E-DEE9-4A90-8B0D-D43D292D2DF9}" dt="2026-03-13T15:34:41.245" v="3664" actId="26606"/>
          <ac:spMkLst>
            <pc:docMk/>
            <pc:sldMk cId="1076792014" sldId="601"/>
            <ac:spMk id="21" creationId="{D1EA859B-E555-4109-94F3-6700E046E008}"/>
          </ac:spMkLst>
        </pc:spChg>
        <pc:picChg chg="add mod">
          <ac:chgData name="Johan Steenbeek" userId="9af57f16c9aba57e" providerId="LiveId" clId="{9E00C43E-DEE9-4A90-8B0D-D43D292D2DF9}" dt="2026-03-13T11:07:02.958" v="3022"/>
          <ac:picMkLst>
            <pc:docMk/>
            <pc:sldMk cId="1076792014" sldId="601"/>
            <ac:picMk id="4" creationId="{08453B9D-AE66-A00C-41BA-6F221AE0D7A1}"/>
          </ac:picMkLst>
        </pc:picChg>
        <pc:picChg chg="add del mod">
          <ac:chgData name="Johan Steenbeek" userId="9af57f16c9aba57e" providerId="LiveId" clId="{9E00C43E-DEE9-4A90-8B0D-D43D292D2DF9}" dt="2026-03-12T11:23:24.929" v="2374" actId="478"/>
          <ac:picMkLst>
            <pc:docMk/>
            <pc:sldMk cId="1076792014" sldId="601"/>
            <ac:picMk id="5" creationId="{98A26BE3-0C9F-7B26-0719-ABAF4DCA0717}"/>
          </ac:picMkLst>
        </pc:picChg>
        <pc:picChg chg="add del mod ord">
          <ac:chgData name="Johan Steenbeek" userId="9af57f16c9aba57e" providerId="LiveId" clId="{9E00C43E-DEE9-4A90-8B0D-D43D292D2DF9}" dt="2026-03-13T11:07:07.472" v="3023" actId="478"/>
          <ac:picMkLst>
            <pc:docMk/>
            <pc:sldMk cId="1076792014" sldId="601"/>
            <ac:picMk id="7" creationId="{899761F0-3971-DC89-B1B9-FEFD33B692BD}"/>
          </ac:picMkLst>
        </pc:picChg>
        <pc:picChg chg="add mod">
          <ac:chgData name="Johan Steenbeek" userId="9af57f16c9aba57e" providerId="LiveId" clId="{9E00C43E-DEE9-4A90-8B0D-D43D292D2DF9}" dt="2026-03-13T11:07:00.495" v="3021"/>
          <ac:picMkLst>
            <pc:docMk/>
            <pc:sldMk cId="1076792014" sldId="601"/>
            <ac:picMk id="8" creationId="{0FAE9E3B-A348-4931-ADBA-0B1303BE5492}"/>
          </ac:picMkLst>
        </pc:picChg>
      </pc:sldChg>
      <pc:sldChg chg="addSp delSp modSp new mod ord setBg">
        <pc:chgData name="Johan Steenbeek" userId="9af57f16c9aba57e" providerId="LiveId" clId="{9E00C43E-DEE9-4A90-8B0D-D43D292D2DF9}" dt="2026-03-13T11:00:58.371" v="3012" actId="478"/>
        <pc:sldMkLst>
          <pc:docMk/>
          <pc:sldMk cId="950835251" sldId="602"/>
        </pc:sldMkLst>
        <pc:spChg chg="mod">
          <ac:chgData name="Johan Steenbeek" userId="9af57f16c9aba57e" providerId="LiveId" clId="{9E00C43E-DEE9-4A90-8B0D-D43D292D2DF9}" dt="2026-03-13T10:49:20.057" v="2977" actId="26606"/>
          <ac:spMkLst>
            <pc:docMk/>
            <pc:sldMk cId="950835251" sldId="602"/>
            <ac:spMk id="2" creationId="{12D8526F-86FB-31A4-9FBD-6EA818CA5018}"/>
          </ac:spMkLst>
        </pc:spChg>
        <pc:spChg chg="mod">
          <ac:chgData name="Johan Steenbeek" userId="9af57f16c9aba57e" providerId="LiveId" clId="{9E00C43E-DEE9-4A90-8B0D-D43D292D2DF9}" dt="2026-03-13T10:49:20.057" v="2977" actId="26606"/>
          <ac:spMkLst>
            <pc:docMk/>
            <pc:sldMk cId="950835251" sldId="602"/>
            <ac:spMk id="3" creationId="{6B8E20E7-4521-CECA-D63F-BD6ABF7F392F}"/>
          </ac:spMkLst>
        </pc:spChg>
        <pc:spChg chg="add">
          <ac:chgData name="Johan Steenbeek" userId="9af57f16c9aba57e" providerId="LiveId" clId="{9E00C43E-DEE9-4A90-8B0D-D43D292D2DF9}" dt="2026-03-13T10:48:17.816" v="2974"/>
          <ac:spMkLst>
            <pc:docMk/>
            <pc:sldMk cId="950835251" sldId="602"/>
            <ac:spMk id="5" creationId="{B6E43567-C7F6-08CE-4F89-B625E14C8EAE}"/>
          </ac:spMkLst>
        </pc:spChg>
        <pc:spChg chg="add del">
          <ac:chgData name="Johan Steenbeek" userId="9af57f16c9aba57e" providerId="LiveId" clId="{9E00C43E-DEE9-4A90-8B0D-D43D292D2DF9}" dt="2026-03-13T10:49:20.057" v="2977" actId="26606"/>
          <ac:spMkLst>
            <pc:docMk/>
            <pc:sldMk cId="950835251" sldId="602"/>
            <ac:spMk id="9" creationId="{058A14AF-9FB5-4CC7-BA35-E8E85D3EDF0E}"/>
          </ac:spMkLst>
        </pc:spChg>
        <pc:spChg chg="add del">
          <ac:chgData name="Johan Steenbeek" userId="9af57f16c9aba57e" providerId="LiveId" clId="{9E00C43E-DEE9-4A90-8B0D-D43D292D2DF9}" dt="2026-03-13T10:49:20.057" v="2977" actId="26606"/>
          <ac:spMkLst>
            <pc:docMk/>
            <pc:sldMk cId="950835251" sldId="602"/>
            <ac:spMk id="11" creationId="{3A9A4357-BD1D-4622-A4FE-766E6AB8DE84}"/>
          </ac:spMkLst>
        </pc:spChg>
        <pc:spChg chg="add del">
          <ac:chgData name="Johan Steenbeek" userId="9af57f16c9aba57e" providerId="LiveId" clId="{9E00C43E-DEE9-4A90-8B0D-D43D292D2DF9}" dt="2026-03-13T10:49:20.057" v="2977" actId="26606"/>
          <ac:spMkLst>
            <pc:docMk/>
            <pc:sldMk cId="950835251" sldId="602"/>
            <ac:spMk id="13" creationId="{E659831F-0D9A-4C63-9EBB-8435B85A440F}"/>
          </ac:spMkLst>
        </pc:spChg>
        <pc:spChg chg="add del">
          <ac:chgData name="Johan Steenbeek" userId="9af57f16c9aba57e" providerId="LiveId" clId="{9E00C43E-DEE9-4A90-8B0D-D43D292D2DF9}" dt="2026-03-13T10:49:20.057" v="2977" actId="26606"/>
          <ac:spMkLst>
            <pc:docMk/>
            <pc:sldMk cId="950835251" sldId="602"/>
            <ac:spMk id="15" creationId="{E6995CE5-F890-4ABA-82A2-26507CE8D2A3}"/>
          </ac:spMkLst>
        </pc:spChg>
        <pc:spChg chg="add del">
          <ac:chgData name="Johan Steenbeek" userId="9af57f16c9aba57e" providerId="LiveId" clId="{9E00C43E-DEE9-4A90-8B0D-D43D292D2DF9}" dt="2026-03-13T11:00:57.440" v="3010" actId="26606"/>
          <ac:spMkLst>
            <pc:docMk/>
            <pc:sldMk cId="950835251" sldId="602"/>
            <ac:spMk id="17" creationId="{04812C46-200A-4DEB-A05E-3ED6C68C2387}"/>
          </ac:spMkLst>
        </pc:spChg>
        <pc:spChg chg="add del">
          <ac:chgData name="Johan Steenbeek" userId="9af57f16c9aba57e" providerId="LiveId" clId="{9E00C43E-DEE9-4A90-8B0D-D43D292D2DF9}" dt="2026-03-13T11:00:57.440" v="3010" actId="26606"/>
          <ac:spMkLst>
            <pc:docMk/>
            <pc:sldMk cId="950835251" sldId="602"/>
            <ac:spMk id="18" creationId="{D1EA859B-E555-4109-94F3-6700E046E008}"/>
          </ac:spMkLst>
        </pc:spChg>
        <pc:spChg chg="add del">
          <ac:chgData name="Johan Steenbeek" userId="9af57f16c9aba57e" providerId="LiveId" clId="{9E00C43E-DEE9-4A90-8B0D-D43D292D2DF9}" dt="2026-03-13T10:35:02.624" v="2959" actId="26606"/>
          <ac:spMkLst>
            <pc:docMk/>
            <pc:sldMk cId="950835251" sldId="602"/>
            <ac:spMk id="20" creationId="{5C8908E2-EE49-44D2-9428-A28D2312A8D5}"/>
          </ac:spMkLst>
        </pc:spChg>
        <pc:spChg chg="add del">
          <ac:chgData name="Johan Steenbeek" userId="9af57f16c9aba57e" providerId="LiveId" clId="{9E00C43E-DEE9-4A90-8B0D-D43D292D2DF9}" dt="2026-03-13T11:00:57.440" v="3010" actId="26606"/>
          <ac:spMkLst>
            <pc:docMk/>
            <pc:sldMk cId="950835251" sldId="602"/>
            <ac:spMk id="23" creationId="{04812C46-200A-4DEB-A05E-3ED6C68C2387}"/>
          </ac:spMkLst>
        </pc:spChg>
        <pc:spChg chg="add del">
          <ac:chgData name="Johan Steenbeek" userId="9af57f16c9aba57e" providerId="LiveId" clId="{9E00C43E-DEE9-4A90-8B0D-D43D292D2DF9}" dt="2026-03-13T11:00:57.440" v="3010" actId="26606"/>
          <ac:spMkLst>
            <pc:docMk/>
            <pc:sldMk cId="950835251" sldId="602"/>
            <ac:spMk id="25" creationId="{D1EA859B-E555-4109-94F3-6700E046E008}"/>
          </ac:spMkLst>
        </pc:spChg>
        <pc:spChg chg="add del">
          <ac:chgData name="Johan Steenbeek" userId="9af57f16c9aba57e" providerId="LiveId" clId="{9E00C43E-DEE9-4A90-8B0D-D43D292D2DF9}" dt="2026-03-13T10:35:02.624" v="2959" actId="26606"/>
          <ac:spMkLst>
            <pc:docMk/>
            <pc:sldMk cId="950835251" sldId="602"/>
            <ac:spMk id="26" creationId="{02114E49-C077-4083-B5C1-6A6E70F4D91F}"/>
          </ac:spMkLst>
        </pc:spChg>
        <pc:spChg chg="add del">
          <ac:chgData name="Johan Steenbeek" userId="9af57f16c9aba57e" providerId="LiveId" clId="{9E00C43E-DEE9-4A90-8B0D-D43D292D2DF9}" dt="2026-03-13T10:35:02.624" v="2959" actId="26606"/>
          <ac:spMkLst>
            <pc:docMk/>
            <pc:sldMk cId="950835251" sldId="602"/>
            <ac:spMk id="28" creationId="{ED888B23-07FA-482A-96DF-47E31AF1A603}"/>
          </ac:spMkLst>
        </pc:spChg>
        <pc:picChg chg="add del mod">
          <ac:chgData name="Johan Steenbeek" userId="9af57f16c9aba57e" providerId="LiveId" clId="{9E00C43E-DEE9-4A90-8B0D-D43D292D2DF9}" dt="2026-03-13T10:49:11.199" v="2976" actId="21"/>
          <ac:picMkLst>
            <pc:docMk/>
            <pc:sldMk cId="950835251" sldId="602"/>
            <ac:picMk id="4" creationId="{0FAE9E3B-A348-4931-ADBA-0B1303BE5492}"/>
          </ac:picMkLst>
        </pc:picChg>
        <pc:picChg chg="add del mod ord">
          <ac:chgData name="Johan Steenbeek" userId="9af57f16c9aba57e" providerId="LiveId" clId="{9E00C43E-DEE9-4A90-8B0D-D43D292D2DF9}" dt="2026-03-13T11:00:58.371" v="3012" actId="478"/>
          <ac:picMkLst>
            <pc:docMk/>
            <pc:sldMk cId="950835251" sldId="602"/>
            <ac:picMk id="7" creationId="{A833A854-4160-06AB-B2EB-6EA44678A356}"/>
          </ac:picMkLst>
        </pc:picChg>
        <pc:picChg chg="add del mod">
          <ac:chgData name="Johan Steenbeek" userId="9af57f16c9aba57e" providerId="LiveId" clId="{9E00C43E-DEE9-4A90-8B0D-D43D292D2DF9}" dt="2026-03-13T11:00:57.854" v="3011" actId="21"/>
          <ac:picMkLst>
            <pc:docMk/>
            <pc:sldMk cId="950835251" sldId="602"/>
            <ac:picMk id="8" creationId="{0FAE9E3B-A348-4931-ADBA-0B1303BE5492}"/>
          </ac:picMkLst>
        </pc:picChg>
        <pc:picChg chg="add mod ord">
          <ac:chgData name="Johan Steenbeek" userId="9af57f16c9aba57e" providerId="LiveId" clId="{9E00C43E-DEE9-4A90-8B0D-D43D292D2DF9}" dt="2026-03-13T11:00:57.440" v="3010" actId="26606"/>
          <ac:picMkLst>
            <pc:docMk/>
            <pc:sldMk cId="950835251" sldId="602"/>
            <ac:picMk id="10" creationId="{E167139D-7C17-1A13-E101-955938D2A426}"/>
          </ac:picMkLst>
        </pc:picChg>
      </pc:sldChg>
      <pc:sldChg chg="modSp new del mod">
        <pc:chgData name="Johan Steenbeek" userId="9af57f16c9aba57e" providerId="LiveId" clId="{9E00C43E-DEE9-4A90-8B0D-D43D292D2DF9}" dt="2026-03-12T10:25:43.611" v="1722" actId="47"/>
        <pc:sldMkLst>
          <pc:docMk/>
          <pc:sldMk cId="2955591175" sldId="602"/>
        </pc:sldMkLst>
        <pc:spChg chg="mod">
          <ac:chgData name="Johan Steenbeek" userId="9af57f16c9aba57e" providerId="LiveId" clId="{9E00C43E-DEE9-4A90-8B0D-D43D292D2DF9}" dt="2026-03-12T10:25:25.346" v="1721" actId="20577"/>
          <ac:spMkLst>
            <pc:docMk/>
            <pc:sldMk cId="2955591175" sldId="602"/>
            <ac:spMk id="2" creationId="{D4A84C6C-45CE-E6F9-7D86-E7A5F5C42637}"/>
          </ac:spMkLst>
        </pc:spChg>
      </pc:sldChg>
      <pc:sldChg chg="modSp add del mod">
        <pc:chgData name="Johan Steenbeek" userId="9af57f16c9aba57e" providerId="LiveId" clId="{9E00C43E-DEE9-4A90-8B0D-D43D292D2DF9}" dt="2026-03-12T11:07:15.340" v="2179" actId="47"/>
        <pc:sldMkLst>
          <pc:docMk/>
          <pc:sldMk cId="1357897522" sldId="603"/>
        </pc:sldMkLst>
        <pc:spChg chg="mod">
          <ac:chgData name="Johan Steenbeek" userId="9af57f16c9aba57e" providerId="LiveId" clId="{9E00C43E-DEE9-4A90-8B0D-D43D292D2DF9}" dt="2026-03-12T11:06:28.321" v="2177" actId="20577"/>
          <ac:spMkLst>
            <pc:docMk/>
            <pc:sldMk cId="1357897522" sldId="603"/>
            <ac:spMk id="3" creationId="{8695CEFC-F7AF-FB93-3064-870D41926424}"/>
          </ac:spMkLst>
        </pc:spChg>
      </pc:sldChg>
      <pc:sldChg chg="delSp modSp add del mod">
        <pc:chgData name="Johan Steenbeek" userId="9af57f16c9aba57e" providerId="LiveId" clId="{9E00C43E-DEE9-4A90-8B0D-D43D292D2DF9}" dt="2026-03-13T10:29:33.297" v="2941" actId="47"/>
        <pc:sldMkLst>
          <pc:docMk/>
          <pc:sldMk cId="2102259929" sldId="603"/>
        </pc:sldMkLst>
        <pc:spChg chg="mod">
          <ac:chgData name="Johan Steenbeek" userId="9af57f16c9aba57e" providerId="LiveId" clId="{9E00C43E-DEE9-4A90-8B0D-D43D292D2DF9}" dt="2026-03-13T10:19:29.074" v="2787" actId="20577"/>
          <ac:spMkLst>
            <pc:docMk/>
            <pc:sldMk cId="2102259929" sldId="603"/>
            <ac:spMk id="2" creationId="{8170FCF7-FC3F-A797-C498-040EA77540E8}"/>
          </ac:spMkLst>
        </pc:spChg>
        <pc:spChg chg="mod">
          <ac:chgData name="Johan Steenbeek" userId="9af57f16c9aba57e" providerId="LiveId" clId="{9E00C43E-DEE9-4A90-8B0D-D43D292D2DF9}" dt="2026-03-13T10:20:48.358" v="2825" actId="20577"/>
          <ac:spMkLst>
            <pc:docMk/>
            <pc:sldMk cId="2102259929" sldId="603"/>
            <ac:spMk id="3" creationId="{04CEB6AD-2E9D-3CF0-25BB-092C23C58F5E}"/>
          </ac:spMkLst>
        </pc:spChg>
        <pc:picChg chg="del">
          <ac:chgData name="Johan Steenbeek" userId="9af57f16c9aba57e" providerId="LiveId" clId="{9E00C43E-DEE9-4A90-8B0D-D43D292D2DF9}" dt="2026-03-13T10:17:16.407" v="2775" actId="478"/>
          <ac:picMkLst>
            <pc:docMk/>
            <pc:sldMk cId="2102259929" sldId="603"/>
            <ac:picMk id="7" creationId="{D8748B48-26FA-84A0-3FBF-0DC3C664F1BB}"/>
          </ac:picMkLst>
        </pc:picChg>
      </pc:sldChg>
      <pc:sldChg chg="modSp new del mod">
        <pc:chgData name="Johan Steenbeek" userId="9af57f16c9aba57e" providerId="LiveId" clId="{9E00C43E-DEE9-4A90-8B0D-D43D292D2DF9}" dt="2026-03-12T11:18:19.731" v="2356" actId="47"/>
        <pc:sldMkLst>
          <pc:docMk/>
          <pc:sldMk cId="3091582299" sldId="603"/>
        </pc:sldMkLst>
        <pc:spChg chg="mod">
          <ac:chgData name="Johan Steenbeek" userId="9af57f16c9aba57e" providerId="LiveId" clId="{9E00C43E-DEE9-4A90-8B0D-D43D292D2DF9}" dt="2026-03-12T11:17:48.876" v="2353" actId="20577"/>
          <ac:spMkLst>
            <pc:docMk/>
            <pc:sldMk cId="3091582299" sldId="603"/>
            <ac:spMk id="2" creationId="{1938950C-4663-DEBD-65E1-B6C5D9D4A5C0}"/>
          </ac:spMkLst>
        </pc:spChg>
      </pc:sldChg>
      <pc:sldChg chg="addSp delSp modSp add mod">
        <pc:chgData name="Johan Steenbeek" userId="9af57f16c9aba57e" providerId="LiveId" clId="{9E00C43E-DEE9-4A90-8B0D-D43D292D2DF9}" dt="2026-03-13T15:31:04.972" v="3468" actId="20577"/>
        <pc:sldMkLst>
          <pc:docMk/>
          <pc:sldMk cId="3406468771" sldId="604"/>
        </pc:sldMkLst>
        <pc:spChg chg="mod">
          <ac:chgData name="Johan Steenbeek" userId="9af57f16c9aba57e" providerId="LiveId" clId="{9E00C43E-DEE9-4A90-8B0D-D43D292D2DF9}" dt="2026-03-13T15:30:48.230" v="3459" actId="14100"/>
          <ac:spMkLst>
            <pc:docMk/>
            <pc:sldMk cId="3406468771" sldId="604"/>
            <ac:spMk id="2" creationId="{9DB722C8-5204-50AC-4CDE-447AFCD0FA90}"/>
          </ac:spMkLst>
        </pc:spChg>
        <pc:spChg chg="mod">
          <ac:chgData name="Johan Steenbeek" userId="9af57f16c9aba57e" providerId="LiveId" clId="{9E00C43E-DEE9-4A90-8B0D-D43D292D2DF9}" dt="2026-03-13T15:31:04.972" v="3468" actId="20577"/>
          <ac:spMkLst>
            <pc:docMk/>
            <pc:sldMk cId="3406468771" sldId="604"/>
            <ac:spMk id="3" creationId="{C24D8BFB-0F09-7966-AC88-2B01B59DB493}"/>
          </ac:spMkLst>
        </pc:spChg>
        <pc:spChg chg="add del">
          <ac:chgData name="Johan Steenbeek" userId="9af57f16c9aba57e" providerId="LiveId" clId="{9E00C43E-DEE9-4A90-8B0D-D43D292D2DF9}" dt="2026-03-13T10:31:58.581" v="2947" actId="26606"/>
          <ac:spMkLst>
            <pc:docMk/>
            <pc:sldMk cId="3406468771" sldId="604"/>
            <ac:spMk id="24" creationId="{0B24517E-E7ED-9B3E-7A25-3D1D5773C505}"/>
          </ac:spMkLst>
        </pc:spChg>
        <pc:spChg chg="add del">
          <ac:chgData name="Johan Steenbeek" userId="9af57f16c9aba57e" providerId="LiveId" clId="{9E00C43E-DEE9-4A90-8B0D-D43D292D2DF9}" dt="2026-03-13T10:31:58.575" v="2946" actId="26606"/>
          <ac:spMkLst>
            <pc:docMk/>
            <pc:sldMk cId="3406468771" sldId="604"/>
            <ac:spMk id="29" creationId="{04812C46-200A-4DEB-A05E-3ED6C68C2387}"/>
          </ac:spMkLst>
        </pc:spChg>
        <pc:spChg chg="add del">
          <ac:chgData name="Johan Steenbeek" userId="9af57f16c9aba57e" providerId="LiveId" clId="{9E00C43E-DEE9-4A90-8B0D-D43D292D2DF9}" dt="2026-03-13T10:31:58.575" v="2946" actId="26606"/>
          <ac:spMkLst>
            <pc:docMk/>
            <pc:sldMk cId="3406468771" sldId="604"/>
            <ac:spMk id="31" creationId="{D1EA859B-E555-4109-94F3-6700E046E008}"/>
          </ac:spMkLst>
        </pc:spChg>
        <pc:spChg chg="add del">
          <ac:chgData name="Johan Steenbeek" userId="9af57f16c9aba57e" providerId="LiveId" clId="{9E00C43E-DEE9-4A90-8B0D-D43D292D2DF9}" dt="2026-03-13T10:58:27.745" v="2999" actId="26606"/>
          <ac:spMkLst>
            <pc:docMk/>
            <pc:sldMk cId="3406468771" sldId="604"/>
            <ac:spMk id="33" creationId="{04812C46-200A-4DEB-A05E-3ED6C68C2387}"/>
          </ac:spMkLst>
        </pc:spChg>
        <pc:spChg chg="add del">
          <ac:chgData name="Johan Steenbeek" userId="9af57f16c9aba57e" providerId="LiveId" clId="{9E00C43E-DEE9-4A90-8B0D-D43D292D2DF9}" dt="2026-03-13T10:58:27.745" v="2999" actId="26606"/>
          <ac:spMkLst>
            <pc:docMk/>
            <pc:sldMk cId="3406468771" sldId="604"/>
            <ac:spMk id="34" creationId="{D1EA859B-E555-4109-94F3-6700E046E008}"/>
          </ac:spMkLst>
        </pc:spChg>
        <pc:spChg chg="add del">
          <ac:chgData name="Johan Steenbeek" userId="9af57f16c9aba57e" providerId="LiveId" clId="{9E00C43E-DEE9-4A90-8B0D-D43D292D2DF9}" dt="2026-03-13T15:29:59.404" v="3453" actId="26606"/>
          <ac:spMkLst>
            <pc:docMk/>
            <pc:sldMk cId="3406468771" sldId="604"/>
            <ac:spMk id="39" creationId="{2172A0AC-3DCE-4672-BCAF-28FEF91F6020}"/>
          </ac:spMkLst>
        </pc:spChg>
        <pc:spChg chg="add del">
          <ac:chgData name="Johan Steenbeek" userId="9af57f16c9aba57e" providerId="LiveId" clId="{9E00C43E-DEE9-4A90-8B0D-D43D292D2DF9}" dt="2026-03-13T15:29:59.404" v="3453" actId="26606"/>
          <ac:spMkLst>
            <pc:docMk/>
            <pc:sldMk cId="3406468771" sldId="604"/>
            <ac:spMk id="41" creationId="{AE6F1C77-EDC9-4C5F-8C1C-62DD46BDA3C3}"/>
          </ac:spMkLst>
        </pc:spChg>
        <pc:spChg chg="add del">
          <ac:chgData name="Johan Steenbeek" userId="9af57f16c9aba57e" providerId="LiveId" clId="{9E00C43E-DEE9-4A90-8B0D-D43D292D2DF9}" dt="2026-03-13T15:30:39.784" v="3458" actId="26606"/>
          <ac:spMkLst>
            <pc:docMk/>
            <pc:sldMk cId="3406468771" sldId="604"/>
            <ac:spMk id="46" creationId="{99F1FFA9-D672-408C-9220-ADEEC6ABDD09}"/>
          </ac:spMkLst>
        </pc:spChg>
        <pc:spChg chg="add">
          <ac:chgData name="Johan Steenbeek" userId="9af57f16c9aba57e" providerId="LiveId" clId="{9E00C43E-DEE9-4A90-8B0D-D43D292D2DF9}" dt="2026-03-13T15:30:39.784" v="3458" actId="26606"/>
          <ac:spMkLst>
            <pc:docMk/>
            <pc:sldMk cId="3406468771" sldId="604"/>
            <ac:spMk id="51" creationId="{2172A0AC-3DCE-4672-BCAF-28FEF91F6020}"/>
          </ac:spMkLst>
        </pc:spChg>
        <pc:spChg chg="add">
          <ac:chgData name="Johan Steenbeek" userId="9af57f16c9aba57e" providerId="LiveId" clId="{9E00C43E-DEE9-4A90-8B0D-D43D292D2DF9}" dt="2026-03-13T15:30:39.784" v="3458" actId="26606"/>
          <ac:spMkLst>
            <pc:docMk/>
            <pc:sldMk cId="3406468771" sldId="604"/>
            <ac:spMk id="53" creationId="{AE6F1C77-EDC9-4C5F-8C1C-62DD46BDA3C3}"/>
          </ac:spMkLst>
        </pc:spChg>
        <pc:picChg chg="add mod">
          <ac:chgData name="Johan Steenbeek" userId="9af57f16c9aba57e" providerId="LiveId" clId="{9E00C43E-DEE9-4A90-8B0D-D43D292D2DF9}" dt="2026-03-13T15:30:39.784" v="3458" actId="26606"/>
          <ac:picMkLst>
            <pc:docMk/>
            <pc:sldMk cId="3406468771" sldId="604"/>
            <ac:picMk id="5" creationId="{A83F3B78-84B0-AD26-AB1C-E5C964A33B6E}"/>
          </ac:picMkLst>
        </pc:picChg>
        <pc:picChg chg="mod ord">
          <ac:chgData name="Johan Steenbeek" userId="9af57f16c9aba57e" providerId="LiveId" clId="{9E00C43E-DEE9-4A90-8B0D-D43D292D2DF9}" dt="2026-03-13T15:30:39.784" v="3458" actId="26606"/>
          <ac:picMkLst>
            <pc:docMk/>
            <pc:sldMk cId="3406468771" sldId="604"/>
            <ac:picMk id="7" creationId="{EA84C737-1933-8F3D-6952-AAD8A83CAF71}"/>
          </ac:picMkLst>
        </pc:picChg>
      </pc:sldChg>
      <pc:sldChg chg="addSp delSp modSp new mod setBg setClrOvrMap">
        <pc:chgData name="Johan Steenbeek" userId="9af57f16c9aba57e" providerId="LiveId" clId="{9E00C43E-DEE9-4A90-8B0D-D43D292D2DF9}" dt="2026-03-13T11:33:18.025" v="3143" actId="1076"/>
        <pc:sldMkLst>
          <pc:docMk/>
          <pc:sldMk cId="79408519" sldId="605"/>
        </pc:sldMkLst>
        <pc:spChg chg="mod ord">
          <ac:chgData name="Johan Steenbeek" userId="9af57f16c9aba57e" providerId="LiveId" clId="{9E00C43E-DEE9-4A90-8B0D-D43D292D2DF9}" dt="2026-03-13T11:33:09.012" v="3139" actId="122"/>
          <ac:spMkLst>
            <pc:docMk/>
            <pc:sldMk cId="79408519" sldId="605"/>
            <ac:spMk id="2" creationId="{E738DDFB-C145-5AF8-5EBA-0F5CD6F5758D}"/>
          </ac:spMkLst>
        </pc:spChg>
        <pc:spChg chg="del">
          <ac:chgData name="Johan Steenbeek" userId="9af57f16c9aba57e" providerId="LiveId" clId="{9E00C43E-DEE9-4A90-8B0D-D43D292D2DF9}" dt="2026-03-13T11:09:30.619" v="3027" actId="931"/>
          <ac:spMkLst>
            <pc:docMk/>
            <pc:sldMk cId="79408519" sldId="605"/>
            <ac:spMk id="3" creationId="{B18B5E02-CBE6-5EC2-EF4C-A28E98CB0F2D}"/>
          </ac:spMkLst>
        </pc:spChg>
        <pc:spChg chg="add del mod">
          <ac:chgData name="Johan Steenbeek" userId="9af57f16c9aba57e" providerId="LiveId" clId="{9E00C43E-DEE9-4A90-8B0D-D43D292D2DF9}" dt="2026-03-13T11:11:16.168" v="3033" actId="478"/>
          <ac:spMkLst>
            <pc:docMk/>
            <pc:sldMk cId="79408519" sldId="605"/>
            <ac:spMk id="13" creationId="{9C4684D0-AB7C-2588-E7D5-265676E7C21F}"/>
          </ac:spMkLst>
        </pc:spChg>
        <pc:spChg chg="add del mod">
          <ac:chgData name="Johan Steenbeek" userId="9af57f16c9aba57e" providerId="LiveId" clId="{9E00C43E-DEE9-4A90-8B0D-D43D292D2DF9}" dt="2026-03-13T11:12:36.337" v="3038" actId="931"/>
          <ac:spMkLst>
            <pc:docMk/>
            <pc:sldMk cId="79408519" sldId="605"/>
            <ac:spMk id="15" creationId="{BD93157D-EC87-874E-5567-11585007EDD1}"/>
          </ac:spMkLst>
        </pc:spChg>
        <pc:spChg chg="add del">
          <ac:chgData name="Johan Steenbeek" userId="9af57f16c9aba57e" providerId="LiveId" clId="{9E00C43E-DEE9-4A90-8B0D-D43D292D2DF9}" dt="2026-03-13T11:27:00.021" v="3056" actId="26606"/>
          <ac:spMkLst>
            <pc:docMk/>
            <pc:sldMk cId="79408519" sldId="605"/>
            <ac:spMk id="16" creationId="{75BDD038-F345-433A-B715-30DEEC15292F}"/>
          </ac:spMkLst>
        </pc:spChg>
        <pc:spChg chg="add del">
          <ac:chgData name="Johan Steenbeek" userId="9af57f16c9aba57e" providerId="LiveId" clId="{9E00C43E-DEE9-4A90-8B0D-D43D292D2DF9}" dt="2026-03-13T11:27:00.021" v="3056" actId="26606"/>
          <ac:spMkLst>
            <pc:docMk/>
            <pc:sldMk cId="79408519" sldId="605"/>
            <ac:spMk id="18" creationId="{0B89AF2A-4ED1-4E6B-907C-ED98F10E750C}"/>
          </ac:spMkLst>
        </pc:spChg>
        <pc:spChg chg="add del mod">
          <ac:chgData name="Johan Steenbeek" userId="9af57f16c9aba57e" providerId="LiveId" clId="{9E00C43E-DEE9-4A90-8B0D-D43D292D2DF9}" dt="2026-03-13T11:14:08.894" v="3041" actId="931"/>
          <ac:spMkLst>
            <pc:docMk/>
            <pc:sldMk cId="79408519" sldId="605"/>
            <ac:spMk id="21" creationId="{C21A7245-89D1-A9C2-F5C0-3DA3A8F8F728}"/>
          </ac:spMkLst>
        </pc:spChg>
        <pc:spChg chg="add del">
          <ac:chgData name="Johan Steenbeek" userId="9af57f16c9aba57e" providerId="LiveId" clId="{9E00C43E-DEE9-4A90-8B0D-D43D292D2DF9}" dt="2026-03-13T11:26:41.236" v="3051" actId="26606"/>
          <ac:spMkLst>
            <pc:docMk/>
            <pc:sldMk cId="79408519" sldId="605"/>
            <ac:spMk id="31" creationId="{8763E550-5881-6EA1-604C-ED7DF0973B11}"/>
          </ac:spMkLst>
        </pc:spChg>
        <pc:spChg chg="add del">
          <ac:chgData name="Johan Steenbeek" userId="9af57f16c9aba57e" providerId="LiveId" clId="{9E00C43E-DEE9-4A90-8B0D-D43D292D2DF9}" dt="2026-03-13T11:26:59.961" v="3055" actId="26606"/>
          <ac:spMkLst>
            <pc:docMk/>
            <pc:sldMk cId="79408519" sldId="605"/>
            <ac:spMk id="33" creationId="{928F64C6-FE22-4FC1-A763-DFCC514811BD}"/>
          </ac:spMkLst>
        </pc:spChg>
        <pc:spChg chg="add del">
          <ac:chgData name="Johan Steenbeek" userId="9af57f16c9aba57e" providerId="LiveId" clId="{9E00C43E-DEE9-4A90-8B0D-D43D292D2DF9}" dt="2026-03-13T11:26:41.236" v="3051" actId="26606"/>
          <ac:spMkLst>
            <pc:docMk/>
            <pc:sldMk cId="79408519" sldId="605"/>
            <ac:spMk id="35" creationId="{5CB593EA-2F98-479F-B4C4-F366571FA64D}"/>
          </ac:spMkLst>
        </pc:spChg>
        <pc:spChg chg="add del">
          <ac:chgData name="Johan Steenbeek" userId="9af57f16c9aba57e" providerId="LiveId" clId="{9E00C43E-DEE9-4A90-8B0D-D43D292D2DF9}" dt="2026-03-13T11:26:41.236" v="3051" actId="26606"/>
          <ac:spMkLst>
            <pc:docMk/>
            <pc:sldMk cId="79408519" sldId="605"/>
            <ac:spMk id="37" creationId="{39BEB6D0-9E4E-4221-93D1-74ABECEE9EFC}"/>
          </ac:spMkLst>
        </pc:spChg>
        <pc:spChg chg="add del">
          <ac:chgData name="Johan Steenbeek" userId="9af57f16c9aba57e" providerId="LiveId" clId="{9E00C43E-DEE9-4A90-8B0D-D43D292D2DF9}" dt="2026-03-13T11:26:49.171" v="3053" actId="26606"/>
          <ac:spMkLst>
            <pc:docMk/>
            <pc:sldMk cId="79408519" sldId="605"/>
            <ac:spMk id="39" creationId="{FF93924A-10DF-4647-8C7A-115C0175774D}"/>
          </ac:spMkLst>
        </pc:spChg>
        <pc:spChg chg="add del">
          <ac:chgData name="Johan Steenbeek" userId="9af57f16c9aba57e" providerId="LiveId" clId="{9E00C43E-DEE9-4A90-8B0D-D43D292D2DF9}" dt="2026-03-13T11:26:49.171" v="3053" actId="26606"/>
          <ac:spMkLst>
            <pc:docMk/>
            <pc:sldMk cId="79408519" sldId="605"/>
            <ac:spMk id="40" creationId="{065B2A5B-AFE8-7923-97F6-86721D9FD5B7}"/>
          </ac:spMkLst>
        </pc:spChg>
        <pc:spChg chg="add del">
          <ac:chgData name="Johan Steenbeek" userId="9af57f16c9aba57e" providerId="LiveId" clId="{9E00C43E-DEE9-4A90-8B0D-D43D292D2DF9}" dt="2026-03-13T11:28:59.324" v="3108" actId="26606"/>
          <ac:spMkLst>
            <pc:docMk/>
            <pc:sldMk cId="79408519" sldId="605"/>
            <ac:spMk id="44" creationId="{5CB593EA-2F98-479F-B4C4-F366571FA64D}"/>
          </ac:spMkLst>
        </pc:spChg>
        <pc:spChg chg="add del">
          <ac:chgData name="Johan Steenbeek" userId="9af57f16c9aba57e" providerId="LiveId" clId="{9E00C43E-DEE9-4A90-8B0D-D43D292D2DF9}" dt="2026-03-13T11:28:59.324" v="3108" actId="26606"/>
          <ac:spMkLst>
            <pc:docMk/>
            <pc:sldMk cId="79408519" sldId="605"/>
            <ac:spMk id="45" creationId="{39BEB6D0-9E4E-4221-93D1-74ABECEE9EFC}"/>
          </ac:spMkLst>
        </pc:spChg>
        <pc:spChg chg="add del mod">
          <ac:chgData name="Johan Steenbeek" userId="9af57f16c9aba57e" providerId="LiveId" clId="{9E00C43E-DEE9-4A90-8B0D-D43D292D2DF9}" dt="2026-03-13T11:31:43.338" v="3114" actId="931"/>
          <ac:spMkLst>
            <pc:docMk/>
            <pc:sldMk cId="79408519" sldId="605"/>
            <ac:spMk id="46" creationId="{8763E550-5881-6EA1-604C-ED7DF0973B11}"/>
          </ac:spMkLst>
        </pc:spChg>
        <pc:spChg chg="add del mod">
          <ac:chgData name="Johan Steenbeek" userId="9af57f16c9aba57e" providerId="LiveId" clId="{9E00C43E-DEE9-4A90-8B0D-D43D292D2DF9}" dt="2026-03-13T11:33:03.619" v="3138"/>
          <ac:spMkLst>
            <pc:docMk/>
            <pc:sldMk cId="79408519" sldId="605"/>
            <ac:spMk id="48" creationId="{4488CD82-C758-A18B-1956-C1B246D3D382}"/>
          </ac:spMkLst>
        </pc:spChg>
        <pc:spChg chg="add del">
          <ac:chgData name="Johan Steenbeek" userId="9af57f16c9aba57e" providerId="LiveId" clId="{9E00C43E-DEE9-4A90-8B0D-D43D292D2DF9}" dt="2026-03-13T11:31:19.614" v="3113" actId="26606"/>
          <ac:spMkLst>
            <pc:docMk/>
            <pc:sldMk cId="79408519" sldId="605"/>
            <ac:spMk id="51" creationId="{5CB593EA-2F98-479F-B4C4-F366571FA64D}"/>
          </ac:spMkLst>
        </pc:spChg>
        <pc:spChg chg="add del">
          <ac:chgData name="Johan Steenbeek" userId="9af57f16c9aba57e" providerId="LiveId" clId="{9E00C43E-DEE9-4A90-8B0D-D43D292D2DF9}" dt="2026-03-13T11:31:19.614" v="3113" actId="26606"/>
          <ac:spMkLst>
            <pc:docMk/>
            <pc:sldMk cId="79408519" sldId="605"/>
            <ac:spMk id="53" creationId="{39BEB6D0-9E4E-4221-93D1-74ABECEE9EFC}"/>
          </ac:spMkLst>
        </pc:spChg>
        <pc:spChg chg="add del">
          <ac:chgData name="Johan Steenbeek" userId="9af57f16c9aba57e" providerId="LiveId" clId="{9E00C43E-DEE9-4A90-8B0D-D43D292D2DF9}" dt="2026-03-13T11:32:58.856" v="3137" actId="26606"/>
          <ac:spMkLst>
            <pc:docMk/>
            <pc:sldMk cId="79408519" sldId="605"/>
            <ac:spMk id="58" creationId="{33E5684F-9524-414B-ADBE-BAE7E0D73098}"/>
          </ac:spMkLst>
        </pc:spChg>
        <pc:spChg chg="add">
          <ac:chgData name="Johan Steenbeek" userId="9af57f16c9aba57e" providerId="LiveId" clId="{9E00C43E-DEE9-4A90-8B0D-D43D292D2DF9}" dt="2026-03-13T11:32:58.856" v="3137" actId="26606"/>
          <ac:spMkLst>
            <pc:docMk/>
            <pc:sldMk cId="79408519" sldId="605"/>
            <ac:spMk id="63" creationId="{FF93924A-10DF-4647-8C7A-115C0175774D}"/>
          </ac:spMkLst>
        </pc:spChg>
        <pc:picChg chg="add del mod ord">
          <ac:chgData name="Johan Steenbeek" userId="9af57f16c9aba57e" providerId="LiveId" clId="{9E00C43E-DEE9-4A90-8B0D-D43D292D2DF9}" dt="2026-03-13T11:11:24.810" v="3036" actId="478"/>
          <ac:picMkLst>
            <pc:docMk/>
            <pc:sldMk cId="79408519" sldId="605"/>
            <ac:picMk id="5" creationId="{CE35D518-B401-8F15-8581-FB4C3B737AC0}"/>
          </ac:picMkLst>
        </pc:picChg>
        <pc:picChg chg="add mod ord">
          <ac:chgData name="Johan Steenbeek" userId="9af57f16c9aba57e" providerId="LiveId" clId="{9E00C43E-DEE9-4A90-8B0D-D43D292D2DF9}" dt="2026-03-13T11:32:58.856" v="3137" actId="26606"/>
          <ac:picMkLst>
            <pc:docMk/>
            <pc:sldMk cId="79408519" sldId="605"/>
            <ac:picMk id="7" creationId="{5E3D83A5-3031-CCC7-2211-5D056799C558}"/>
          </ac:picMkLst>
        </pc:picChg>
        <pc:picChg chg="add mod ord">
          <ac:chgData name="Johan Steenbeek" userId="9af57f16c9aba57e" providerId="LiveId" clId="{9E00C43E-DEE9-4A90-8B0D-D43D292D2DF9}" dt="2026-03-13T11:32:58.856" v="3137" actId="26606"/>
          <ac:picMkLst>
            <pc:docMk/>
            <pc:sldMk cId="79408519" sldId="605"/>
            <ac:picMk id="9" creationId="{E213C91D-8AAB-D83E-E1B2-CB9DA14C6FD1}"/>
          </ac:picMkLst>
        </pc:picChg>
        <pc:picChg chg="add del mod">
          <ac:chgData name="Johan Steenbeek" userId="9af57f16c9aba57e" providerId="LiveId" clId="{9E00C43E-DEE9-4A90-8B0D-D43D292D2DF9}" dt="2026-03-13T11:11:26.473" v="3037" actId="478"/>
          <ac:picMkLst>
            <pc:docMk/>
            <pc:sldMk cId="79408519" sldId="605"/>
            <ac:picMk id="11" creationId="{25ACAA8F-F9B6-001C-A898-1E17B6776E7F}"/>
          </ac:picMkLst>
        </pc:picChg>
        <pc:picChg chg="add del mod ord">
          <ac:chgData name="Johan Steenbeek" userId="9af57f16c9aba57e" providerId="LiveId" clId="{9E00C43E-DEE9-4A90-8B0D-D43D292D2DF9}" dt="2026-03-13T11:12:40.758" v="3039" actId="478"/>
          <ac:picMkLst>
            <pc:docMk/>
            <pc:sldMk cId="79408519" sldId="605"/>
            <ac:picMk id="19" creationId="{AEF93B70-3521-3EC9-0098-0F476B27BC03}"/>
          </ac:picMkLst>
        </pc:picChg>
        <pc:picChg chg="add mod ord">
          <ac:chgData name="Johan Steenbeek" userId="9af57f16c9aba57e" providerId="LiveId" clId="{9E00C43E-DEE9-4A90-8B0D-D43D292D2DF9}" dt="2026-03-13T11:32:58.856" v="3137" actId="26606"/>
          <ac:picMkLst>
            <pc:docMk/>
            <pc:sldMk cId="79408519" sldId="605"/>
            <ac:picMk id="22" creationId="{3D7D3500-86EE-AD02-1E39-F60FC76A503C}"/>
          </ac:picMkLst>
        </pc:picChg>
        <pc:picChg chg="add mod ord">
          <ac:chgData name="Johan Steenbeek" userId="9af57f16c9aba57e" providerId="LiveId" clId="{9E00C43E-DEE9-4A90-8B0D-D43D292D2DF9}" dt="2026-03-13T11:32:58.856" v="3137" actId="26606"/>
          <ac:picMkLst>
            <pc:docMk/>
            <pc:sldMk cId="79408519" sldId="605"/>
            <ac:picMk id="24" creationId="{E44AEA96-22A2-250B-BF7E-20B63835F133}"/>
          </ac:picMkLst>
        </pc:picChg>
        <pc:picChg chg="add mod ord">
          <ac:chgData name="Johan Steenbeek" userId="9af57f16c9aba57e" providerId="LiveId" clId="{9E00C43E-DEE9-4A90-8B0D-D43D292D2DF9}" dt="2026-03-13T11:32:58.856" v="3137" actId="26606"/>
          <ac:picMkLst>
            <pc:docMk/>
            <pc:sldMk cId="79408519" sldId="605"/>
            <ac:picMk id="26" creationId="{C7C913F3-1707-ED3F-93C4-D89A7A87E8CA}"/>
          </ac:picMkLst>
        </pc:picChg>
        <pc:picChg chg="add mod ord">
          <ac:chgData name="Johan Steenbeek" userId="9af57f16c9aba57e" providerId="LiveId" clId="{9E00C43E-DEE9-4A90-8B0D-D43D292D2DF9}" dt="2026-03-13T11:32:58.856" v="3137" actId="26606"/>
          <ac:picMkLst>
            <pc:docMk/>
            <pc:sldMk cId="79408519" sldId="605"/>
            <ac:picMk id="28" creationId="{DF540192-54A4-AFAC-19C2-430036E84373}"/>
          </ac:picMkLst>
        </pc:picChg>
        <pc:picChg chg="add del mod">
          <ac:chgData name="Johan Steenbeek" userId="9af57f16c9aba57e" providerId="LiveId" clId="{9E00C43E-DEE9-4A90-8B0D-D43D292D2DF9}" dt="2026-03-13T11:15:29.277" v="3045" actId="478"/>
          <ac:picMkLst>
            <pc:docMk/>
            <pc:sldMk cId="79408519" sldId="605"/>
            <ac:picMk id="30" creationId="{96B9740B-BDDA-F6D8-499F-43E389115D2B}"/>
          </ac:picMkLst>
        </pc:picChg>
        <pc:picChg chg="add del mod">
          <ac:chgData name="Johan Steenbeek" userId="9af57f16c9aba57e" providerId="LiveId" clId="{9E00C43E-DEE9-4A90-8B0D-D43D292D2DF9}" dt="2026-03-13T11:15:43.327" v="3047" actId="478"/>
          <ac:picMkLst>
            <pc:docMk/>
            <pc:sldMk cId="79408519" sldId="605"/>
            <ac:picMk id="32" creationId="{FEF44C15-222D-2845-B357-56CA7CFC4EDE}"/>
          </ac:picMkLst>
        </pc:picChg>
        <pc:picChg chg="add del mod">
          <ac:chgData name="Johan Steenbeek" userId="9af57f16c9aba57e" providerId="LiveId" clId="{9E00C43E-DEE9-4A90-8B0D-D43D292D2DF9}" dt="2026-03-13T11:15:55.939" v="3049" actId="478"/>
          <ac:picMkLst>
            <pc:docMk/>
            <pc:sldMk cId="79408519" sldId="605"/>
            <ac:picMk id="34" creationId="{36FFA606-8C7E-FCA7-8361-BD1676829F66}"/>
          </ac:picMkLst>
        </pc:picChg>
        <pc:picChg chg="add del mod ord">
          <ac:chgData name="Johan Steenbeek" userId="9af57f16c9aba57e" providerId="LiveId" clId="{9E00C43E-DEE9-4A90-8B0D-D43D292D2DF9}" dt="2026-03-13T11:28:40.166" v="3106" actId="931"/>
          <ac:picMkLst>
            <pc:docMk/>
            <pc:sldMk cId="79408519" sldId="605"/>
            <ac:picMk id="38" creationId="{8B28DFD2-74FE-BDAB-B335-B37A493C6BD5}"/>
          </ac:picMkLst>
        </pc:picChg>
        <pc:picChg chg="add del mod ord">
          <ac:chgData name="Johan Steenbeek" userId="9af57f16c9aba57e" providerId="LiveId" clId="{9E00C43E-DEE9-4A90-8B0D-D43D292D2DF9}" dt="2026-03-13T11:32:37.855" v="3136" actId="21"/>
          <ac:picMkLst>
            <pc:docMk/>
            <pc:sldMk cId="79408519" sldId="605"/>
            <ac:picMk id="43" creationId="{FF11020E-DD38-A0F1-4FB2-7BB3BDDFE4B8}"/>
          </ac:picMkLst>
        </pc:picChg>
        <pc:picChg chg="add mod">
          <ac:chgData name="Johan Steenbeek" userId="9af57f16c9aba57e" providerId="LiveId" clId="{9E00C43E-DEE9-4A90-8B0D-D43D292D2DF9}" dt="2026-03-13T11:33:18.025" v="3143" actId="1076"/>
          <ac:picMkLst>
            <pc:docMk/>
            <pc:sldMk cId="79408519" sldId="605"/>
            <ac:picMk id="49" creationId="{FF11020E-DD38-A0F1-4FB2-7BB3BDDFE4B8}"/>
          </ac:picMkLst>
        </pc:picChg>
      </pc:sldChg>
      <pc:sldChg chg="addSp delSp modSp new mod setBg">
        <pc:chgData name="Johan Steenbeek" userId="9af57f16c9aba57e" providerId="LiveId" clId="{9E00C43E-DEE9-4A90-8B0D-D43D292D2DF9}" dt="2026-03-13T15:42:41.855" v="3898" actId="26606"/>
        <pc:sldMkLst>
          <pc:docMk/>
          <pc:sldMk cId="266655900" sldId="606"/>
        </pc:sldMkLst>
        <pc:spChg chg="mod">
          <ac:chgData name="Johan Steenbeek" userId="9af57f16c9aba57e" providerId="LiveId" clId="{9E00C43E-DEE9-4A90-8B0D-D43D292D2DF9}" dt="2026-03-13T15:42:41.855" v="3898" actId="26606"/>
          <ac:spMkLst>
            <pc:docMk/>
            <pc:sldMk cId="266655900" sldId="606"/>
            <ac:spMk id="2" creationId="{1FC5D464-78A5-5594-2848-E2A0F5F7CB3B}"/>
          </ac:spMkLst>
        </pc:spChg>
        <pc:spChg chg="mod ord">
          <ac:chgData name="Johan Steenbeek" userId="9af57f16c9aba57e" providerId="LiveId" clId="{9E00C43E-DEE9-4A90-8B0D-D43D292D2DF9}" dt="2026-03-13T15:42:41.855" v="3898" actId="26606"/>
          <ac:spMkLst>
            <pc:docMk/>
            <pc:sldMk cId="266655900" sldId="606"/>
            <ac:spMk id="3" creationId="{1DC22248-50C5-EBAE-BF5D-EA59EA49198E}"/>
          </ac:spMkLst>
        </pc:spChg>
        <pc:spChg chg="add del">
          <ac:chgData name="Johan Steenbeek" userId="9af57f16c9aba57e" providerId="LiveId" clId="{9E00C43E-DEE9-4A90-8B0D-D43D292D2DF9}" dt="2026-03-13T15:42:41.848" v="3897" actId="26606"/>
          <ac:spMkLst>
            <pc:docMk/>
            <pc:sldMk cId="266655900" sldId="606"/>
            <ac:spMk id="10" creationId="{2C61293E-6EBE-43EF-A52C-9BEBFD7679D4}"/>
          </ac:spMkLst>
        </pc:spChg>
        <pc:spChg chg="add del">
          <ac:chgData name="Johan Steenbeek" userId="9af57f16c9aba57e" providerId="LiveId" clId="{9E00C43E-DEE9-4A90-8B0D-D43D292D2DF9}" dt="2026-03-13T15:42:41.848" v="3897" actId="26606"/>
          <ac:spMkLst>
            <pc:docMk/>
            <pc:sldMk cId="266655900" sldId="606"/>
            <ac:spMk id="12" creationId="{3FCFB1DE-0B7E-48CC-BA90-B2AB0889F9D6}"/>
          </ac:spMkLst>
        </pc:spChg>
        <pc:spChg chg="add">
          <ac:chgData name="Johan Steenbeek" userId="9af57f16c9aba57e" providerId="LiveId" clId="{9E00C43E-DEE9-4A90-8B0D-D43D292D2DF9}" dt="2026-03-13T15:42:41.855" v="3898" actId="26606"/>
          <ac:spMkLst>
            <pc:docMk/>
            <pc:sldMk cId="266655900" sldId="606"/>
            <ac:spMk id="14" creationId="{2C61293E-6EBE-43EF-A52C-9BEBFD7679D4}"/>
          </ac:spMkLst>
        </pc:spChg>
        <pc:spChg chg="add">
          <ac:chgData name="Johan Steenbeek" userId="9af57f16c9aba57e" providerId="LiveId" clId="{9E00C43E-DEE9-4A90-8B0D-D43D292D2DF9}" dt="2026-03-13T15:42:41.855" v="3898" actId="26606"/>
          <ac:spMkLst>
            <pc:docMk/>
            <pc:sldMk cId="266655900" sldId="606"/>
            <ac:spMk id="15" creationId="{21540236-BFD5-4A9D-8840-4703E7F76825}"/>
          </ac:spMkLst>
        </pc:spChg>
        <pc:picChg chg="add mod">
          <ac:chgData name="Johan Steenbeek" userId="9af57f16c9aba57e" providerId="LiveId" clId="{9E00C43E-DEE9-4A90-8B0D-D43D292D2DF9}" dt="2026-03-13T15:42:41.855" v="3898" actId="26606"/>
          <ac:picMkLst>
            <pc:docMk/>
            <pc:sldMk cId="266655900" sldId="606"/>
            <ac:picMk id="5" creationId="{EB54B9EF-0EA0-B770-F31B-494E4520B30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F868C2E3-F113-44CA-9C64-74DCF94600C0}" type="datetimeFigureOut">
              <a:rPr lang="nl-NL" smtClean="0"/>
              <a:t>13-3-2026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1863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5" tIns="48312" rIns="96625" bIns="48312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8817" y="4823034"/>
            <a:ext cx="5510530" cy="3946118"/>
          </a:xfrm>
          <a:prstGeom prst="rect">
            <a:avLst/>
          </a:prstGeom>
        </p:spPr>
        <p:txBody>
          <a:bodyPr vert="horz" lIns="96625" tIns="48312" rIns="96625" bIns="48312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901698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894752E1-0BB1-49B1-8D1B-1A9835DA1B8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7443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752E1-0BB1-49B1-8D1B-1A9835DA1B8A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4558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452C78-B64B-4899-AC85-0E44FF81CF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49C9571-D166-43EB-90C5-6796B1125B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0640243-49B2-45B7-997B-DBA6B51F8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233B-2C21-405E-A741-068C23B948A9}" type="datetimeFigureOut">
              <a:rPr lang="nl-NL" smtClean="0"/>
              <a:t>13-3-2026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ADA6CE2-724D-45F0-A41E-6F84CF20B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766C7C2-E1F9-428A-85E1-67C786928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D8B93-FC8E-45CA-B5E3-5832F9F1AE8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0798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26BD56-A614-4C20-8E53-168ACE04F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9844A60-C63F-4444-9C28-DC0D57EB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61D9A9-7E7E-4EAA-8DB2-7B03C97E8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233B-2C21-405E-A741-068C23B948A9}" type="datetimeFigureOut">
              <a:rPr lang="nl-NL" smtClean="0"/>
              <a:t>13-3-2026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9F672EE-D191-4781-9747-7931EAF1D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2A843B0-82E1-434C-8B5C-24C5AB102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D8B93-FC8E-45CA-B5E3-5832F9F1AE8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7162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E6FC9673-B6F5-4E22-858B-3A425C3238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EE22F5D-0C05-4001-A568-97FDDA918A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B6070EA-E06A-47FE-8E79-CDB15E0D1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233B-2C21-405E-A741-068C23B948A9}" type="datetimeFigureOut">
              <a:rPr lang="nl-NL" smtClean="0"/>
              <a:t>13-3-2026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CD39FF9-D962-414D-A614-439142008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E0AE6AD-0B50-4684-8112-C8D42D0CE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D8B93-FC8E-45CA-B5E3-5832F9F1AE8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361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E6D8DC-F96F-491E-9297-1C433E844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A7DDE7-9E15-45CF-99E5-7071934DB6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45260FF-0370-4DC0-88DC-D35047983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233B-2C21-405E-A741-068C23B948A9}" type="datetimeFigureOut">
              <a:rPr lang="nl-NL" smtClean="0"/>
              <a:t>13-3-2026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DC71AEA-9795-40A3-A9F4-EEE359249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FABD19-7970-4D82-91AD-418461984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D8B93-FC8E-45CA-B5E3-5832F9F1AE8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3086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AEF620-8B08-4362-A2F7-641401413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E21D09A-EEBA-4926-B2FD-E1477C5E0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936F9C3-C795-4FA8-898B-55A7433EF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233B-2C21-405E-A741-068C23B948A9}" type="datetimeFigureOut">
              <a:rPr lang="nl-NL" smtClean="0"/>
              <a:t>13-3-2026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1315D5C-ADE9-4080-AD6D-E3EBEFA4C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2A15483-A2EE-470F-9B01-E0177CA07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D8B93-FC8E-45CA-B5E3-5832F9F1AE8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665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22B4C0-DABB-40DE-ABDB-E61049CEA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24DB630-9DA5-4079-BD44-3241498F03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FA9851-521B-4C14-9502-A35F2BA4F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7C48BD6-6A5E-4BB8-912B-4C826A5FE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233B-2C21-405E-A741-068C23B948A9}" type="datetimeFigureOut">
              <a:rPr lang="nl-NL" smtClean="0"/>
              <a:t>13-3-2026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E3EAB99-6A03-4C0F-AF5F-845DCA2D4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18681FB-8E3D-4FB9-9E1B-5C55307A6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D8B93-FC8E-45CA-B5E3-5832F9F1AE8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4294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404192-5C52-42BD-B695-F0660D937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879AA16-064A-428A-B928-85F759FF6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FDB72DD-054D-4A66-9E2D-DCAFD32E9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16FE90F-883E-4F40-A7A5-09F1F080EA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2E78E89-DE23-49F4-AC73-3A4B891A1E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6DD6346-68F0-49E0-8980-80EEEE6D1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233B-2C21-405E-A741-068C23B948A9}" type="datetimeFigureOut">
              <a:rPr lang="nl-NL" smtClean="0"/>
              <a:t>13-3-2026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A2ADB29-335E-4541-821D-7700B148D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498C5A6-8AAA-477E-B64A-1B7F80EB3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D8B93-FC8E-45CA-B5E3-5832F9F1AE8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6358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A60D4D-F418-4366-935B-DED27EF0B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F483493-D3E1-4BE1-924E-BCAAB48E2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233B-2C21-405E-A741-068C23B948A9}" type="datetimeFigureOut">
              <a:rPr lang="nl-NL" smtClean="0"/>
              <a:t>13-3-2026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89C1BF4-470F-4419-BD69-CFD81AFED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9E6B79A-D0B7-48B6-92DD-1C9C497FC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D8B93-FC8E-45CA-B5E3-5832F9F1AE8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4448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9512019-DD1A-45BE-B953-0267C4E05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233B-2C21-405E-A741-068C23B948A9}" type="datetimeFigureOut">
              <a:rPr lang="nl-NL" smtClean="0"/>
              <a:t>13-3-2026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B4846CB-21BC-4305-AD62-D1A399647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6D241B4-D5F9-4244-A4C2-92FBB866B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D8B93-FC8E-45CA-B5E3-5832F9F1AE8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1637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039424-7A0D-4518-A473-F224AB570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D296E8-F7BB-405C-91B8-B3CA072A5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2E5800F-08E8-4609-A479-1C10D5892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D66C74F-5126-493E-BEB1-E8FC6FC59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233B-2C21-405E-A741-068C23B948A9}" type="datetimeFigureOut">
              <a:rPr lang="nl-NL" smtClean="0"/>
              <a:t>13-3-2026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B85B59C-6101-4A4E-8F00-C91F36070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AA11CB0-0EB4-4EEF-9105-DEDAAE0CB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D8B93-FC8E-45CA-B5E3-5832F9F1AE8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1617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54E672-0842-413A-B8EC-F68C1145E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CCC14B0-A4D7-4B36-9A1C-FEF09C320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4F4F1D0-9B77-4BFC-96E5-0A7A6F52D6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66E9D15-38E1-431F-A99A-8C8A1464E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233B-2C21-405E-A741-068C23B948A9}" type="datetimeFigureOut">
              <a:rPr lang="nl-NL" smtClean="0"/>
              <a:t>13-3-2026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CD8BBB6-D83A-4D4D-9EA1-DD09D0411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4F52344-B232-47D0-B502-945A6B94C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D8B93-FC8E-45CA-B5E3-5832F9F1AE8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7834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2CC3455-1C6E-411E-A4E8-116DE879C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72F7A9A-46E5-474A-9866-B79A92EA3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9FF4028-C20C-434B-BB4F-F0E0C7B7A3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D233B-2C21-405E-A741-068C23B948A9}" type="datetimeFigureOut">
              <a:rPr lang="nl-NL" smtClean="0"/>
              <a:t>13-3-2026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318FE43-1155-43A2-B963-FC04BE2AA6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A63F769-0F6B-42E0-AA4C-4F7E42250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D8B93-FC8E-45CA-B5E3-5832F9F1AE8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3886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090B58E-ED3E-4007-B5AE-B28B28DB6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906768"/>
            <a:ext cx="5294716" cy="3044461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4">
            <a:extLst>
              <a:ext uri="{FF2B5EF4-FFF2-40B4-BE49-F238E27FC236}">
                <a16:creationId xmlns:a16="http://schemas.microsoft.com/office/drawing/2014/main" id="{AE668CAD-6403-2171-247A-84155BDC9A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17" y="1661889"/>
            <a:ext cx="5294715" cy="353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6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393D2E-315F-AEC9-A138-7B9921076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 descr="Afbeelding met persoon, kleding, person, Monteur&#10;&#10;Door AI gegenereerde inhoud is mogelijk onjuist.">
            <a:extLst>
              <a:ext uri="{FF2B5EF4-FFF2-40B4-BE49-F238E27FC236}">
                <a16:creationId xmlns:a16="http://schemas.microsoft.com/office/drawing/2014/main" id="{EA84C737-1933-8F3D-6952-AAD8A83CAF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6" r="8875" b="-1"/>
          <a:stretch>
            <a:fillRect/>
          </a:stretch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DB722C8-5204-50AC-4CDE-447AFCD0F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143753" cy="1627636"/>
          </a:xfrm>
        </p:spPr>
        <p:txBody>
          <a:bodyPr>
            <a:normAutofit/>
          </a:bodyPr>
          <a:lstStyle/>
          <a:p>
            <a:pPr>
              <a:tabLst>
                <a:tab pos="7262813" algn="l"/>
              </a:tabLst>
            </a:pPr>
            <a:r>
              <a:rPr lang="nl-NL" dirty="0">
                <a:solidFill>
                  <a:srgbClr val="FFFFFF"/>
                </a:solidFill>
              </a:rPr>
              <a:t>Gamechangers tot succes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24D8BFB-0F09-7966-AC88-2B01B59DB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9785"/>
            <a:ext cx="5921415" cy="3957178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rgbClr val="FFFFFF"/>
                </a:solidFill>
              </a:rPr>
              <a:t>Centrale coördinator</a:t>
            </a:r>
          </a:p>
          <a:p>
            <a:r>
              <a:rPr lang="nl-NL" sz="3200" dirty="0">
                <a:solidFill>
                  <a:srgbClr val="FFFFFF"/>
                </a:solidFill>
              </a:rPr>
              <a:t>Lage instap / weinig verplichtingen bedrijven</a:t>
            </a:r>
          </a:p>
          <a:p>
            <a:r>
              <a:rPr lang="nl-NL" sz="3200" dirty="0">
                <a:solidFill>
                  <a:srgbClr val="FFFFFF"/>
                </a:solidFill>
              </a:rPr>
              <a:t>Financiële middelen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83F3B78-84B0-AD26-AB1C-E5C964A33B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8" r="29432"/>
          <a:stretch>
            <a:fillRect/>
          </a:stretch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06468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FC5D464-78A5-5594-2848-E2A0F5F7C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nl-NL" sz="5000"/>
              <a:t>Kansen voor uitbreiding / verduurzaming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B54B9EF-0EA0-B770-F31B-494E4520B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3" r="1" b="15714"/>
          <a:stretch>
            <a:fillRect/>
          </a:stretch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DC22248-50C5-EBAE-BF5D-EA59EA491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nl-NL" sz="2200"/>
              <a:t>Regisseur voor arbeidsmarktregio</a:t>
            </a:r>
          </a:p>
          <a:p>
            <a:r>
              <a:rPr lang="nl-NL" sz="2200"/>
              <a:t>Goede samenwerking met de sector</a:t>
            </a:r>
          </a:p>
          <a:p>
            <a:r>
              <a:rPr lang="nl-NL" sz="2200"/>
              <a:t>Financiële middelen</a:t>
            </a:r>
          </a:p>
          <a:p>
            <a:r>
              <a:rPr lang="nl-NL" sz="2200"/>
              <a:t>Transportbedrijven die aansluiten</a:t>
            </a:r>
          </a:p>
        </p:txBody>
      </p:sp>
    </p:spTree>
    <p:extLst>
      <p:ext uri="{BB962C8B-B14F-4D97-AF65-F5344CB8AC3E}">
        <p14:creationId xmlns:p14="http://schemas.microsoft.com/office/powerpoint/2010/main" val="266655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FF93924A-10DF-4647-8C7A-115C01757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738DDFB-C145-5AF8-5EBA-0F5CD6F57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7947" y="549249"/>
            <a:ext cx="4785851" cy="1671567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3700" kern="1200" dirty="0">
                <a:latin typeface="+mj-lt"/>
                <a:ea typeface="+mj-ea"/>
                <a:cs typeface="+mj-cs"/>
              </a:rPr>
              <a:t>Een </a:t>
            </a:r>
            <a:r>
              <a:rPr lang="en-US" sz="3700" kern="1200" dirty="0" err="1">
                <a:latin typeface="+mj-lt"/>
                <a:ea typeface="+mj-ea"/>
                <a:cs typeface="+mj-cs"/>
              </a:rPr>
              <a:t>toekomst</a:t>
            </a:r>
            <a:r>
              <a:rPr lang="en-US" sz="3700" kern="1200" dirty="0">
                <a:latin typeface="+mj-lt"/>
                <a:ea typeface="+mj-ea"/>
                <a:cs typeface="+mj-cs"/>
              </a:rPr>
              <a:t> </a:t>
            </a:r>
            <a:br>
              <a:rPr lang="en-US" sz="3700" kern="1200" dirty="0">
                <a:latin typeface="+mj-lt"/>
                <a:ea typeface="+mj-ea"/>
                <a:cs typeface="+mj-cs"/>
              </a:rPr>
            </a:br>
            <a:r>
              <a:rPr lang="en-US" sz="3700" kern="1200" dirty="0">
                <a:latin typeface="+mj-lt"/>
                <a:ea typeface="+mj-ea"/>
                <a:cs typeface="+mj-cs"/>
              </a:rPr>
              <a:t>in de Logistiek </a:t>
            </a:r>
            <a:br>
              <a:rPr lang="en-US" sz="3700" kern="1200" dirty="0">
                <a:latin typeface="+mj-lt"/>
                <a:ea typeface="+mj-ea"/>
                <a:cs typeface="+mj-cs"/>
              </a:rPr>
            </a:br>
            <a:r>
              <a:rPr lang="en-US" sz="3700" kern="1200" dirty="0">
                <a:latin typeface="+mj-lt"/>
                <a:ea typeface="+mj-ea"/>
                <a:cs typeface="+mj-cs"/>
              </a:rPr>
              <a:t>en transport</a:t>
            </a:r>
          </a:p>
        </p:txBody>
      </p:sp>
      <p:pic>
        <p:nvPicPr>
          <p:cNvPr id="22" name="Tijdelijke aanduiding voor inhoud 4">
            <a:extLst>
              <a:ext uri="{FF2B5EF4-FFF2-40B4-BE49-F238E27FC236}">
                <a16:creationId xmlns:a16="http://schemas.microsoft.com/office/drawing/2014/main" id="{3D7D3500-86EE-AD02-1E39-F60FC76A50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0" r="3" b="16856"/>
          <a:stretch>
            <a:fillRect/>
          </a:stretch>
        </p:blipFill>
        <p:spPr>
          <a:xfrm>
            <a:off x="-1" y="10"/>
            <a:ext cx="3003123" cy="167949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213C91D-8AAB-D83E-E1B2-CB9DA14C6F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9" r="-3" b="30998"/>
          <a:stretch>
            <a:fillRect/>
          </a:stretch>
        </p:blipFill>
        <p:spPr>
          <a:xfrm>
            <a:off x="20" y="1843285"/>
            <a:ext cx="3003103" cy="206498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E3D83A5-3031-CCC7-2211-5D056799C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2" r="-4" b="26643"/>
          <a:stretch>
            <a:fillRect/>
          </a:stretch>
        </p:blipFill>
        <p:spPr>
          <a:xfrm>
            <a:off x="3180257" y="1"/>
            <a:ext cx="3016307" cy="2223338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DF540192-54A4-AFAC-19C2-430036E843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7498"/>
          <a:stretch>
            <a:fillRect/>
          </a:stretch>
        </p:blipFill>
        <p:spPr>
          <a:xfrm>
            <a:off x="-1" y="4079988"/>
            <a:ext cx="3003123" cy="2778013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C7C913F3-1707-ED3F-93C4-D89A7A87E8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" r="41735" b="-4"/>
          <a:stretch>
            <a:fillRect/>
          </a:stretch>
        </p:blipFill>
        <p:spPr>
          <a:xfrm rot="5400000">
            <a:off x="3571319" y="1993151"/>
            <a:ext cx="2234180" cy="3016307"/>
          </a:xfrm>
          <a:prstGeom prst="rect">
            <a:avLst/>
          </a:prstGeom>
        </p:spPr>
      </p:pic>
      <p:pic>
        <p:nvPicPr>
          <p:cNvPr id="24" name="Tijdelijke aanduiding voor inhoud 23">
            <a:extLst>
              <a:ext uri="{FF2B5EF4-FFF2-40B4-BE49-F238E27FC236}">
                <a16:creationId xmlns:a16="http://schemas.microsoft.com/office/drawing/2014/main" id="{E44AEA96-22A2-250B-BF7E-20B63835F1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1" r="4" b="4"/>
          <a:stretch>
            <a:fillRect/>
          </a:stretch>
        </p:blipFill>
        <p:spPr>
          <a:xfrm>
            <a:off x="3180257" y="4790113"/>
            <a:ext cx="3016307" cy="2067887"/>
          </a:xfrm>
          <a:prstGeom prst="rect">
            <a:avLst/>
          </a:prstGeom>
        </p:spPr>
      </p:pic>
      <p:pic>
        <p:nvPicPr>
          <p:cNvPr id="49" name="Tijdelijke aanduiding voor inhoud 42">
            <a:extLst>
              <a:ext uri="{FF2B5EF4-FFF2-40B4-BE49-F238E27FC236}">
                <a16:creationId xmlns:a16="http://schemas.microsoft.com/office/drawing/2014/main" id="{FF11020E-DD38-A0F1-4FB2-7BB3BDDFE4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894" y="2986313"/>
            <a:ext cx="3811711" cy="218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08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 descr="Afbeelding met kleding, stoel, person, persoon&#10;&#10;Automatisch gegenereerde beschrijving">
            <a:extLst>
              <a:ext uri="{FF2B5EF4-FFF2-40B4-BE49-F238E27FC236}">
                <a16:creationId xmlns:a16="http://schemas.microsoft.com/office/drawing/2014/main" id="{86B29255-7268-0F67-996F-ADB39D871D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8E9A659-386B-A09A-61AC-7CA336C9C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nl-NL" sz="5000" dirty="0">
                <a:solidFill>
                  <a:schemeClr val="bg1"/>
                </a:solidFill>
              </a:rPr>
              <a:t>Hybride opleidingen bij praktijkopleider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42AA2FD-EA69-72E8-F9E6-209951D0F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/>
          </a:bodyPr>
          <a:lstStyle/>
          <a:p>
            <a:r>
              <a:rPr lang="nl-NL" sz="2000" dirty="0">
                <a:solidFill>
                  <a:schemeClr val="bg1"/>
                </a:solidFill>
              </a:rPr>
              <a:t>Theorie in de praktijk </a:t>
            </a:r>
          </a:p>
          <a:p>
            <a:r>
              <a:rPr lang="nl-NL" sz="2000" dirty="0">
                <a:solidFill>
                  <a:schemeClr val="bg1"/>
                </a:solidFill>
              </a:rPr>
              <a:t>Laagdrempelig deelname</a:t>
            </a:r>
          </a:p>
          <a:p>
            <a:r>
              <a:rPr lang="nl-NL" sz="2000" dirty="0">
                <a:solidFill>
                  <a:schemeClr val="bg1"/>
                </a:solidFill>
              </a:rPr>
              <a:t>Gastcolleges van medewerkers in praktijk</a:t>
            </a:r>
          </a:p>
          <a:p>
            <a:r>
              <a:rPr lang="nl-NL" sz="2000" dirty="0" err="1">
                <a:solidFill>
                  <a:schemeClr val="bg1"/>
                </a:solidFill>
              </a:rPr>
              <a:t>Jobcoaching</a:t>
            </a:r>
            <a:endParaRPr lang="nl-NL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l-NL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435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 descr="Afbeelding met kleding, stoel, person, persoon&#10;&#10;Automatisch gegenereerde beschrijving">
            <a:extLst>
              <a:ext uri="{FF2B5EF4-FFF2-40B4-BE49-F238E27FC236}">
                <a16:creationId xmlns:a16="http://schemas.microsoft.com/office/drawing/2014/main" id="{5D4BB777-EB3F-34CB-A553-CEA9D416DF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4" r="10344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0F3A32-0876-E51C-35CB-55E23B2D6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nl-NL" sz="4000" dirty="0"/>
              <a:t>TOLO logistiek medewerker </a:t>
            </a:r>
            <a:br>
              <a:rPr lang="nl-NL" sz="4000" dirty="0"/>
            </a:br>
            <a:endParaRPr lang="nl-NL" sz="40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D17F7B8-BCCF-8549-2F6C-2D42677FD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nl-NL" sz="2000" dirty="0"/>
              <a:t>MBO opleiding niveau 2</a:t>
            </a:r>
          </a:p>
          <a:p>
            <a:r>
              <a:rPr lang="nl-NL" sz="2000" dirty="0"/>
              <a:t>Verschillende achtergronden</a:t>
            </a:r>
          </a:p>
          <a:p>
            <a:r>
              <a:rPr lang="nl-NL" sz="2000" dirty="0"/>
              <a:t>Bekostiging Fryslan werkt / UWV</a:t>
            </a:r>
          </a:p>
          <a:p>
            <a:r>
              <a:rPr lang="nl-NL" sz="2000" dirty="0"/>
              <a:t>Excursies</a:t>
            </a:r>
          </a:p>
          <a:p>
            <a:r>
              <a:rPr lang="nl-NL" sz="2000" dirty="0"/>
              <a:t>Inzet </a:t>
            </a:r>
            <a:r>
              <a:rPr lang="nl-NL" sz="2000" dirty="0" err="1"/>
              <a:t>jobcoaching</a:t>
            </a:r>
            <a:r>
              <a:rPr lang="nl-NL" sz="2000" dirty="0"/>
              <a:t> (preventief)</a:t>
            </a:r>
          </a:p>
          <a:p>
            <a:pPr marL="0" indent="0">
              <a:buNone/>
            </a:pP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2987025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508F875-DB15-466D-B0B2-81EF2439B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/>
              <a:t>TOLO chauffeursopleiding</a:t>
            </a:r>
          </a:p>
        </p:txBody>
      </p:sp>
      <p:sp>
        <p:nvSpPr>
          <p:cNvPr id="104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21D29E5-B58C-D7E0-93E9-D6CA312BD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/>
              <a:t>Praktisch ingericht; Theorie gecombineerd met rijden</a:t>
            </a:r>
          </a:p>
          <a:p>
            <a:r>
              <a:rPr lang="en-US" sz="2200"/>
              <a:t>Theorie direct in praktijk</a:t>
            </a:r>
          </a:p>
          <a:p>
            <a:r>
              <a:rPr lang="en-US" sz="2200"/>
              <a:t>Samen rijden</a:t>
            </a:r>
          </a:p>
          <a:p>
            <a:r>
              <a:rPr lang="en-US" sz="2200"/>
              <a:t>Extra vakken/excursies</a:t>
            </a:r>
          </a:p>
          <a:p>
            <a:r>
              <a:rPr lang="en-US" sz="2200"/>
              <a:t>Start twee keer per jaar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A2564AC0-7ACA-08BF-CC62-FF1D94B9AA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5226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6" name="Picture 2" descr="Renewi - Wikipedia">
            <a:extLst>
              <a:ext uri="{FF2B5EF4-FFF2-40B4-BE49-F238E27FC236}">
                <a16:creationId xmlns:a16="http://schemas.microsoft.com/office/drawing/2014/main" id="{C9C9DB0E-C725-A7A1-06B8-31C19DC29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977" y="5986130"/>
            <a:ext cx="1257383" cy="79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354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86" name="Rectangle 5185">
            <a:extLst>
              <a:ext uri="{FF2B5EF4-FFF2-40B4-BE49-F238E27FC236}">
                <a16:creationId xmlns:a16="http://schemas.microsoft.com/office/drawing/2014/main" id="{53E60C6D-4E85-4E14-BCDF-BF15C241F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7BAC200-E341-E93C-2E0D-011348C94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1294" y="486184"/>
            <a:ext cx="5397237" cy="1325563"/>
          </a:xfrm>
        </p:spPr>
        <p:txBody>
          <a:bodyPr>
            <a:normAutofit/>
          </a:bodyPr>
          <a:lstStyle/>
          <a:p>
            <a:r>
              <a:rPr lang="nl-NL"/>
              <a:t>Samenwerking</a:t>
            </a:r>
            <a:endParaRPr lang="nl-NL" dirty="0"/>
          </a:p>
        </p:txBody>
      </p:sp>
      <p:pic>
        <p:nvPicPr>
          <p:cNvPr id="5" name="Picture 2" descr="Startpagina · STL Werkt">
            <a:extLst>
              <a:ext uri="{FF2B5EF4-FFF2-40B4-BE49-F238E27FC236}">
                <a16:creationId xmlns:a16="http://schemas.microsoft.com/office/drawing/2014/main" id="{FE1F6C72-F881-60AB-CA73-6D19DE187E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5" r="2" b="1"/>
          <a:stretch/>
        </p:blipFill>
        <p:spPr bwMode="auto">
          <a:xfrm>
            <a:off x="698353" y="1489674"/>
            <a:ext cx="4555700" cy="951299"/>
          </a:xfrm>
          <a:custGeom>
            <a:avLst/>
            <a:gdLst/>
            <a:ahLst/>
            <a:cxnLst/>
            <a:rect l="l" t="t" r="r" b="b"/>
            <a:pathLst>
              <a:path w="4555700" h="2733294">
                <a:moveTo>
                  <a:pt x="82217" y="0"/>
                </a:moveTo>
                <a:lnTo>
                  <a:pt x="4473483" y="0"/>
                </a:lnTo>
                <a:cubicBezTo>
                  <a:pt x="4518890" y="0"/>
                  <a:pt x="4555700" y="36810"/>
                  <a:pt x="4555700" y="82217"/>
                </a:cubicBezTo>
                <a:lnTo>
                  <a:pt x="4555700" y="2651077"/>
                </a:lnTo>
                <a:cubicBezTo>
                  <a:pt x="4555700" y="2696484"/>
                  <a:pt x="4518890" y="2733294"/>
                  <a:pt x="4473483" y="2733294"/>
                </a:cubicBezTo>
                <a:lnTo>
                  <a:pt x="82217" y="2733294"/>
                </a:lnTo>
                <a:cubicBezTo>
                  <a:pt x="36810" y="2733294"/>
                  <a:pt x="0" y="2696484"/>
                  <a:pt x="0" y="2651077"/>
                </a:cubicBezTo>
                <a:lnTo>
                  <a:pt x="0" y="82217"/>
                </a:lnTo>
                <a:cubicBezTo>
                  <a:pt x="0" y="36810"/>
                  <a:pt x="36810" y="0"/>
                  <a:pt x="8221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88" name="Freeform: Shape 5187">
            <a:extLst>
              <a:ext uri="{FF2B5EF4-FFF2-40B4-BE49-F238E27FC236}">
                <a16:creationId xmlns:a16="http://schemas.microsoft.com/office/drawing/2014/main" id="{7D42D292-4C48-479B-9E59-E29CD9871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62D6BBB4-5418-E36A-345A-A1F6372710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53" y="2923819"/>
            <a:ext cx="4555700" cy="2562581"/>
          </a:xfrm>
          <a:custGeom>
            <a:avLst/>
            <a:gdLst/>
            <a:ahLst/>
            <a:cxnLst/>
            <a:rect l="l" t="t" r="r" b="b"/>
            <a:pathLst>
              <a:path w="4438338" h="2323972">
                <a:moveTo>
                  <a:pt x="69905" y="0"/>
                </a:moveTo>
                <a:lnTo>
                  <a:pt x="4368433" y="0"/>
                </a:lnTo>
                <a:cubicBezTo>
                  <a:pt x="4407040" y="0"/>
                  <a:pt x="4438338" y="31298"/>
                  <a:pt x="4438338" y="69905"/>
                </a:cubicBezTo>
                <a:lnTo>
                  <a:pt x="4438338" y="2254067"/>
                </a:lnTo>
                <a:cubicBezTo>
                  <a:pt x="4438338" y="2292674"/>
                  <a:pt x="4407040" y="2323972"/>
                  <a:pt x="4368433" y="2323972"/>
                </a:cubicBezTo>
                <a:lnTo>
                  <a:pt x="69905" y="2323972"/>
                </a:lnTo>
                <a:cubicBezTo>
                  <a:pt x="31298" y="2323972"/>
                  <a:pt x="0" y="2292674"/>
                  <a:pt x="0" y="2254067"/>
                </a:cubicBezTo>
                <a:lnTo>
                  <a:pt x="0" y="69905"/>
                </a:lnTo>
                <a:cubicBezTo>
                  <a:pt x="0" y="31298"/>
                  <a:pt x="31298" y="0"/>
                  <a:pt x="69905" y="0"/>
                </a:cubicBezTo>
                <a:close/>
              </a:path>
            </a:pathLst>
          </a:cu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AC3FBCE-579D-E0AB-BA07-C57852D04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1294" y="1811746"/>
            <a:ext cx="5397237" cy="4486275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nl-NL"/>
              <a:t>Werving </a:t>
            </a:r>
            <a:endParaRPr lang="nl-NL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None/>
            </a:pPr>
            <a:r>
              <a:rPr lang="nl-NL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nl-NL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ennismakingsgesprek</a:t>
            </a:r>
            <a:endParaRPr lang="nl-NL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None/>
            </a:pPr>
            <a:r>
              <a:rPr lang="nl-NL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Inzet rijtest (STL)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nl-NL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Capaciteitentest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nl-NL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Competentietest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nl-NL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Nederlandse taaltest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nl-NL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Reactievermogen test</a:t>
            </a:r>
            <a:endParaRPr lang="nl-NL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nl-NL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Concentratietest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nl-NL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Rijcapaciteitentest</a:t>
            </a:r>
          </a:p>
          <a:p>
            <a:pPr marL="0" lvl="0" indent="0">
              <a:buNone/>
            </a:pPr>
            <a:r>
              <a:rPr lang="nl-NL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Advies &amp; bemiddeling</a:t>
            </a:r>
            <a:endParaRPr lang="nl-NL" sz="2400" dirty="0"/>
          </a:p>
        </p:txBody>
      </p:sp>
      <p:sp>
        <p:nvSpPr>
          <p:cNvPr id="5190" name="Arc 5189">
            <a:extLst>
              <a:ext uri="{FF2B5EF4-FFF2-40B4-BE49-F238E27FC236}">
                <a16:creationId xmlns:a16="http://schemas.microsoft.com/office/drawing/2014/main" id="{533DF362-939D-4EEE-8DC4-6B54607E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95198">
            <a:off x="1539683" y="162676"/>
            <a:ext cx="4083433" cy="4083433"/>
          </a:xfrm>
          <a:prstGeom prst="arc">
            <a:avLst>
              <a:gd name="adj1" fmla="val 17445962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AutoShape 2" descr="Subsidie op de rijopleiding - STL">
            <a:extLst>
              <a:ext uri="{FF2B5EF4-FFF2-40B4-BE49-F238E27FC236}">
                <a16:creationId xmlns:a16="http://schemas.microsoft.com/office/drawing/2014/main" id="{1DB29792-16C3-4FB7-BFF2-1D048AFF48A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7" name="AutoShape 8" descr="Kom werken in de transport en logistiek! - STL">
            <a:extLst>
              <a:ext uri="{FF2B5EF4-FFF2-40B4-BE49-F238E27FC236}">
                <a16:creationId xmlns:a16="http://schemas.microsoft.com/office/drawing/2014/main" id="{4706D922-9E36-F495-1799-8A4F0B191E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0814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43" name="Rectangle 8235">
            <a:extLst>
              <a:ext uri="{FF2B5EF4-FFF2-40B4-BE49-F238E27FC236}">
                <a16:creationId xmlns:a16="http://schemas.microsoft.com/office/drawing/2014/main" id="{AE6CA01B-0DEB-4E9A-9768-B728DA42C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34A76C8-47F7-2AE0-B298-524F36782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2955"/>
            <a:ext cx="6318649" cy="1454051"/>
          </a:xfrm>
        </p:spPr>
        <p:txBody>
          <a:bodyPr anchor="b">
            <a:normAutofit/>
          </a:bodyPr>
          <a:lstStyle/>
          <a:p>
            <a:pPr marL="0" indent="0">
              <a:buNone/>
            </a:pPr>
            <a:r>
              <a:rPr lang="nl-NL" sz="3600">
                <a:solidFill>
                  <a:schemeClr val="tx2"/>
                </a:solidFill>
              </a:rPr>
              <a:t>Financiering</a:t>
            </a:r>
          </a:p>
        </p:txBody>
      </p:sp>
      <p:grpSp>
        <p:nvGrpSpPr>
          <p:cNvPr id="8244" name="Group 8237">
            <a:extLst>
              <a:ext uri="{FF2B5EF4-FFF2-40B4-BE49-F238E27FC236}">
                <a16:creationId xmlns:a16="http://schemas.microsoft.com/office/drawing/2014/main" id="{A57D8C8E-634E-4E83-9657-225A4DFE4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4155"/>
            <a:ext cx="2514948" cy="2174333"/>
            <a:chOff x="-305" y="-4155"/>
            <a:chExt cx="2514948" cy="2174333"/>
          </a:xfrm>
        </p:grpSpPr>
        <p:sp>
          <p:nvSpPr>
            <p:cNvPr id="8239" name="Freeform: Shape 8238">
              <a:extLst>
                <a:ext uri="{FF2B5EF4-FFF2-40B4-BE49-F238E27FC236}">
                  <a16:creationId xmlns:a16="http://schemas.microsoft.com/office/drawing/2014/main" id="{9D5D1578-BE90-4A7E-9856-BB4025E5A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40" name="Freeform: Shape 8239">
              <a:extLst>
                <a:ext uri="{FF2B5EF4-FFF2-40B4-BE49-F238E27FC236}">
                  <a16:creationId xmlns:a16="http://schemas.microsoft.com/office/drawing/2014/main" id="{18ADDDE1-EC05-4BE5-9866-89714E0B73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41" name="Freeform: Shape 8240">
              <a:extLst>
                <a:ext uri="{FF2B5EF4-FFF2-40B4-BE49-F238E27FC236}">
                  <a16:creationId xmlns:a16="http://schemas.microsoft.com/office/drawing/2014/main" id="{0A118A52-E1FF-455C-B1A1-1CF50EE05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8242" name="Freeform: Shape 8241">
              <a:extLst>
                <a:ext uri="{FF2B5EF4-FFF2-40B4-BE49-F238E27FC236}">
                  <a16:creationId xmlns:a16="http://schemas.microsoft.com/office/drawing/2014/main" id="{30E1677B-677B-48F1-971D-9E7F3CA512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32" name="Picture 8" descr="Home - Wendbaar Vakmanschap in Lerende Organisaties">
            <a:extLst>
              <a:ext uri="{FF2B5EF4-FFF2-40B4-BE49-F238E27FC236}">
                <a16:creationId xmlns:a16="http://schemas.microsoft.com/office/drawing/2014/main" id="{F84C25AA-5814-99E9-8C30-3678EA98C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61435" y="638315"/>
            <a:ext cx="3774960" cy="153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84D2C12-5F36-EBFE-BE64-945A229F3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421682"/>
            <a:ext cx="4650524" cy="363928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nl-NL" sz="1800">
              <a:solidFill>
                <a:schemeClr val="tx2"/>
              </a:solidFill>
            </a:endParaRPr>
          </a:p>
          <a:p>
            <a:r>
              <a:rPr lang="nl-NL" sz="1800">
                <a:solidFill>
                  <a:schemeClr val="tx2"/>
                </a:solidFill>
              </a:rPr>
              <a:t>Sectorfinanciering SOOB</a:t>
            </a:r>
          </a:p>
          <a:p>
            <a:r>
              <a:rPr lang="nl-NL" sz="1800">
                <a:solidFill>
                  <a:schemeClr val="tx2"/>
                </a:solidFill>
              </a:rPr>
              <a:t>Financiering vanuit sociale partners:</a:t>
            </a:r>
          </a:p>
          <a:p>
            <a:pPr lvl="1"/>
            <a:r>
              <a:rPr lang="nl-NL" sz="1800">
                <a:solidFill>
                  <a:schemeClr val="tx2"/>
                </a:solidFill>
              </a:rPr>
              <a:t>UWV</a:t>
            </a:r>
          </a:p>
          <a:p>
            <a:pPr lvl="1"/>
            <a:r>
              <a:rPr lang="nl-NL" sz="1800">
                <a:solidFill>
                  <a:schemeClr val="tx2"/>
                </a:solidFill>
              </a:rPr>
              <a:t>Fryslan werkt</a:t>
            </a:r>
          </a:p>
          <a:p>
            <a:pPr lvl="1"/>
            <a:r>
              <a:rPr lang="nl-NL" sz="1800">
                <a:solidFill>
                  <a:schemeClr val="tx2"/>
                </a:solidFill>
              </a:rPr>
              <a:t>RMT (regionaal mobiliteitsteam)</a:t>
            </a:r>
          </a:p>
          <a:p>
            <a:r>
              <a:rPr lang="nl-NL" sz="1800">
                <a:solidFill>
                  <a:schemeClr val="tx2"/>
                </a:solidFill>
              </a:rPr>
              <a:t>Chauffeursopleiding: Vanaf 2024 63% gefinancierd vanuit sociale partners</a:t>
            </a:r>
          </a:p>
          <a:p>
            <a:r>
              <a:rPr lang="nl-NL" sz="1800">
                <a:solidFill>
                  <a:schemeClr val="tx2"/>
                </a:solidFill>
              </a:rPr>
              <a:t>Opleiding logistiek medewerker: 90% gefinancierd door sociale partners</a:t>
            </a:r>
          </a:p>
        </p:txBody>
      </p:sp>
      <p:pic>
        <p:nvPicPr>
          <p:cNvPr id="8194" name="Picture 2" descr="Uitvoeringsinstituut Werknemersverzekeringen - Studio Zeitgeist">
            <a:extLst>
              <a:ext uri="{FF2B5EF4-FFF2-40B4-BE49-F238E27FC236}">
                <a16:creationId xmlns:a16="http://schemas.microsoft.com/office/drawing/2014/main" id="{A8835132-2F3E-E9AB-31AF-C765BFCE1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61435" y="2811832"/>
            <a:ext cx="3774960" cy="104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tartpagina · STL Werkt">
            <a:extLst>
              <a:ext uri="{FF2B5EF4-FFF2-40B4-BE49-F238E27FC236}">
                <a16:creationId xmlns:a16="http://schemas.microsoft.com/office/drawing/2014/main" id="{83F36D65-07AE-893D-1367-8AAF40B4A1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5" r="2" b="1"/>
          <a:stretch/>
        </p:blipFill>
        <p:spPr bwMode="auto">
          <a:xfrm>
            <a:off x="8061435" y="4872532"/>
            <a:ext cx="3774960" cy="78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959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833A854-4160-06AB-B2EB-6EA44678A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8" name="Rectangle 2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2D8526F-86FB-31A4-9FBD-6EA818CA5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nl-NL" sz="4000"/>
              <a:t>Aanvraag UWV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B8E20E7-4521-CECA-D63F-BD6ABF7F3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nl-NL" sz="2000"/>
              <a:t>Werkgeversintentie</a:t>
            </a:r>
          </a:p>
          <a:p>
            <a:r>
              <a:rPr lang="nl-NL" sz="2000"/>
              <a:t>Behaalde rijtest</a:t>
            </a:r>
          </a:p>
          <a:p>
            <a:r>
              <a:rPr lang="nl-NL" sz="2000"/>
              <a:t>Onderbouwing (positief advies)</a:t>
            </a:r>
          </a:p>
          <a:p>
            <a:r>
              <a:rPr lang="nl-NL" sz="2000"/>
              <a:t>Gezondheidsverklaring</a:t>
            </a:r>
          </a:p>
        </p:txBody>
      </p:sp>
      <p:pic>
        <p:nvPicPr>
          <p:cNvPr id="8" name="Picture 2" descr="Uitvoeringsinstituut Werknemersverzekeringen - Studio Zeitgeist">
            <a:extLst>
              <a:ext uri="{FF2B5EF4-FFF2-40B4-BE49-F238E27FC236}">
                <a16:creationId xmlns:a16="http://schemas.microsoft.com/office/drawing/2014/main" id="{0FAE9E3B-A348-4931-ADBA-0B1303BE5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0050" y="5395516"/>
            <a:ext cx="2693986" cy="74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835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99761F0-3971-DC89-B1B9-FEFD33B69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93471D-521F-6B0A-095D-89493A123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nl-NL" sz="4000"/>
              <a:t>Ervaring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B65FD40-61E6-2F72-2D69-56D020C82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6321" y="2002421"/>
            <a:ext cx="4826643" cy="4220841"/>
          </a:xfrm>
        </p:spPr>
        <p:txBody>
          <a:bodyPr>
            <a:normAutofit/>
          </a:bodyPr>
          <a:lstStyle/>
          <a:p>
            <a:r>
              <a:rPr lang="nl-NL" sz="2400" dirty="0"/>
              <a:t>Goede selectie erg van belang is</a:t>
            </a:r>
          </a:p>
          <a:p>
            <a:r>
              <a:rPr lang="nl-NL" sz="2400" dirty="0"/>
              <a:t>Beeld sector vaak onduidelijk bij adviseurs en consulenten</a:t>
            </a:r>
          </a:p>
          <a:p>
            <a:r>
              <a:rPr lang="nl-NL" sz="2400" dirty="0"/>
              <a:t>Vertrouwen belangrijk</a:t>
            </a:r>
          </a:p>
          <a:p>
            <a:r>
              <a:rPr lang="nl-NL" sz="2400" dirty="0"/>
              <a:t>STL als </a:t>
            </a:r>
            <a:r>
              <a:rPr lang="nl-NL" sz="2400" dirty="0" err="1"/>
              <a:t>backup</a:t>
            </a:r>
            <a:r>
              <a:rPr lang="nl-NL" sz="2400" dirty="0"/>
              <a:t> voor plaatsingen werkt goed</a:t>
            </a:r>
          </a:p>
          <a:p>
            <a:r>
              <a:rPr lang="nl-NL" sz="2400" dirty="0"/>
              <a:t>Niet alle werkgevers zijn geschikt </a:t>
            </a:r>
          </a:p>
          <a:p>
            <a:r>
              <a:rPr lang="nl-NL" sz="2400" dirty="0"/>
              <a:t>Er zeker nog wel potentieel is</a:t>
            </a:r>
          </a:p>
          <a:p>
            <a:r>
              <a:rPr lang="nl-NL" sz="2400" dirty="0"/>
              <a:t>Langdurige uitstroom</a:t>
            </a:r>
          </a:p>
          <a:p>
            <a:pPr marL="0" indent="0">
              <a:buNone/>
            </a:pP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1076792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46B4A66-3AB7-7E24-34E7-4121E1EF3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pPr>
              <a:tabLst>
                <a:tab pos="7262813" algn="l"/>
              </a:tabLst>
            </a:pPr>
            <a:r>
              <a:rPr lang="nl-NL" sz="5400" dirty="0"/>
              <a:t> Succesfactoren</a:t>
            </a:r>
          </a:p>
        </p:txBody>
      </p:sp>
      <p:sp>
        <p:nvSpPr>
          <p:cNvPr id="54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A3DE25B-33C8-46BD-FF30-A969D6688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nl-NL" sz="2200"/>
              <a:t>De sector met TOLO goed op de kaart gezet</a:t>
            </a:r>
          </a:p>
          <a:p>
            <a:r>
              <a:rPr lang="nl-NL" sz="2200"/>
              <a:t>Gebruik van elkaars kennis/expertise </a:t>
            </a:r>
          </a:p>
          <a:p>
            <a:r>
              <a:rPr lang="nl-NL" sz="2200"/>
              <a:t>Op locatie, drempelverlagend instroom</a:t>
            </a:r>
          </a:p>
          <a:p>
            <a:r>
              <a:rPr lang="nl-NL" sz="2200"/>
              <a:t>Praktische opgeleid, theorie gecombineerd met praktijk</a:t>
            </a:r>
          </a:p>
          <a:p>
            <a:r>
              <a:rPr lang="nl-NL" sz="2200"/>
              <a:t>(Preventieve) inzet jobcoaching</a:t>
            </a:r>
          </a:p>
          <a:p>
            <a:r>
              <a:rPr lang="nl-NL" sz="2200"/>
              <a:t>Brede doelgroep</a:t>
            </a:r>
          </a:p>
          <a:p>
            <a:r>
              <a:rPr lang="nl-NL" sz="2200"/>
              <a:t>Diverse (soorten) werkgevers</a:t>
            </a:r>
          </a:p>
          <a:p>
            <a:endParaRPr lang="nl-NL" sz="220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95BCE38-F0EC-59AC-6D21-9FE9F3B311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6"/>
          <a:stretch>
            <a:fillRect/>
          </a:stretch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80122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31213</TotalTime>
  <Words>246</Words>
  <Application>Microsoft Office PowerPoint</Application>
  <PresentationFormat>Breedbeeld</PresentationFormat>
  <Paragraphs>69</Paragraphs>
  <Slides>12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Symbol</vt:lpstr>
      <vt:lpstr>Kantoorthema</vt:lpstr>
      <vt:lpstr>PowerPoint-presentatie</vt:lpstr>
      <vt:lpstr>Hybride opleidingen bij praktijkopleider</vt:lpstr>
      <vt:lpstr>TOLO logistiek medewerker  </vt:lpstr>
      <vt:lpstr>TOLO chauffeursopleiding</vt:lpstr>
      <vt:lpstr>Samenwerking</vt:lpstr>
      <vt:lpstr>Financiering</vt:lpstr>
      <vt:lpstr>Aanvraag UWV</vt:lpstr>
      <vt:lpstr>Ervaring</vt:lpstr>
      <vt:lpstr> Succesfactoren</vt:lpstr>
      <vt:lpstr>Gamechangers tot succes</vt:lpstr>
      <vt:lpstr>Kansen voor uitbreiding / verduurzaming</vt:lpstr>
      <vt:lpstr>Een toekomst  in de Logistiek  en transport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Startmiddag 2021 -2022</dc:title>
  <dc:creator>Johan Steenbeek</dc:creator>
  <cp:lastModifiedBy>Johan Steenbeek</cp:lastModifiedBy>
  <cp:revision>37</cp:revision>
  <dcterms:created xsi:type="dcterms:W3CDTF">2021-07-01T08:25:10Z</dcterms:created>
  <dcterms:modified xsi:type="dcterms:W3CDTF">2026-03-13T15:42:43Z</dcterms:modified>
</cp:coreProperties>
</file>