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04" r:id="rId5"/>
    <p:sldId id="350" r:id="rId6"/>
    <p:sldId id="534" r:id="rId7"/>
    <p:sldId id="335" r:id="rId8"/>
    <p:sldId id="316" r:id="rId9"/>
    <p:sldId id="329" r:id="rId10"/>
    <p:sldId id="308" r:id="rId11"/>
    <p:sldId id="535" r:id="rId12"/>
    <p:sldId id="295" r:id="rId13"/>
    <p:sldId id="527" r:id="rId14"/>
    <p:sldId id="298" r:id="rId1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E5E5"/>
    <a:srgbClr val="000000"/>
    <a:srgbClr val="FF8F1C"/>
    <a:srgbClr val="FFC800"/>
    <a:srgbClr val="0064B4"/>
    <a:srgbClr val="0064B3"/>
    <a:srgbClr val="967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0822D-0797-466D-B0FB-CA49BEF84A04}" v="7" dt="2026-03-05T08:43:32.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928"/>
  </p:normalViewPr>
  <p:slideViewPr>
    <p:cSldViewPr snapToGrid="0">
      <p:cViewPr varScale="1">
        <p:scale>
          <a:sx n="105" d="100"/>
          <a:sy n="105" d="100"/>
        </p:scale>
        <p:origin x="720"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bberink, Johan" userId="51387350-0d4c-444e-aa99-89f76c49af84" providerId="ADAL" clId="{CF2BD429-A95C-465E-BB71-B2CD9CB9909B}"/>
    <pc:docChg chg="undo custSel addSld delSld modSld sldOrd">
      <pc:chgData name="Ribberink, Johan" userId="51387350-0d4c-444e-aa99-89f76c49af84" providerId="ADAL" clId="{CF2BD429-A95C-465E-BB71-B2CD9CB9909B}" dt="2026-03-05T08:44:02.042" v="925" actId="1076"/>
      <pc:docMkLst>
        <pc:docMk/>
      </pc:docMkLst>
      <pc:sldChg chg="modSp mod">
        <pc:chgData name="Ribberink, Johan" userId="51387350-0d4c-444e-aa99-89f76c49af84" providerId="ADAL" clId="{CF2BD429-A95C-465E-BB71-B2CD9CB9909B}" dt="2026-03-05T08:26:51.173" v="454" actId="20577"/>
        <pc:sldMkLst>
          <pc:docMk/>
          <pc:sldMk cId="838385676" sldId="295"/>
        </pc:sldMkLst>
        <pc:spChg chg="mod">
          <ac:chgData name="Ribberink, Johan" userId="51387350-0d4c-444e-aa99-89f76c49af84" providerId="ADAL" clId="{CF2BD429-A95C-465E-BB71-B2CD9CB9909B}" dt="2026-03-05T08:26:51.173" v="454" actId="20577"/>
          <ac:spMkLst>
            <pc:docMk/>
            <pc:sldMk cId="838385676" sldId="295"/>
            <ac:spMk id="2" creationId="{80971440-D701-0E37-8EBD-2B455D9F90FA}"/>
          </ac:spMkLst>
        </pc:spChg>
        <pc:spChg chg="mod">
          <ac:chgData name="Ribberink, Johan" userId="51387350-0d4c-444e-aa99-89f76c49af84" providerId="ADAL" clId="{CF2BD429-A95C-465E-BB71-B2CD9CB9909B}" dt="2026-03-05T08:26:46.934" v="453" actId="108"/>
          <ac:spMkLst>
            <pc:docMk/>
            <pc:sldMk cId="838385676" sldId="295"/>
            <ac:spMk id="3" creationId="{A2A2F4F0-EE90-9066-9887-8916D93A008A}"/>
          </ac:spMkLst>
        </pc:spChg>
      </pc:sldChg>
      <pc:sldChg chg="del">
        <pc:chgData name="Ribberink, Johan" userId="51387350-0d4c-444e-aa99-89f76c49af84" providerId="ADAL" clId="{CF2BD429-A95C-465E-BB71-B2CD9CB9909B}" dt="2026-03-05T08:11:33.618" v="402" actId="47"/>
        <pc:sldMkLst>
          <pc:docMk/>
          <pc:sldMk cId="3124315121" sldId="299"/>
        </pc:sldMkLst>
      </pc:sldChg>
      <pc:sldChg chg="del">
        <pc:chgData name="Ribberink, Johan" userId="51387350-0d4c-444e-aa99-89f76c49af84" providerId="ADAL" clId="{CF2BD429-A95C-465E-BB71-B2CD9CB9909B}" dt="2026-03-05T08:11:32.648" v="401" actId="47"/>
        <pc:sldMkLst>
          <pc:docMk/>
          <pc:sldMk cId="1716153632" sldId="300"/>
        </pc:sldMkLst>
      </pc:sldChg>
      <pc:sldChg chg="addSp delSp modSp mod">
        <pc:chgData name="Ribberink, Johan" userId="51387350-0d4c-444e-aa99-89f76c49af84" providerId="ADAL" clId="{CF2BD429-A95C-465E-BB71-B2CD9CB9909B}" dt="2026-03-05T08:10:08.606" v="393" actId="20577"/>
        <pc:sldMkLst>
          <pc:docMk/>
          <pc:sldMk cId="3797431586" sldId="304"/>
        </pc:sldMkLst>
        <pc:spChg chg="mod">
          <ac:chgData name="Ribberink, Johan" userId="51387350-0d4c-444e-aa99-89f76c49af84" providerId="ADAL" clId="{CF2BD429-A95C-465E-BB71-B2CD9CB9909B}" dt="2026-03-05T08:10:08.606" v="393" actId="20577"/>
          <ac:spMkLst>
            <pc:docMk/>
            <pc:sldMk cId="3797431586" sldId="304"/>
            <ac:spMk id="4" creationId="{3E044F52-3322-F23F-113D-2D753BEA2CA8}"/>
          </ac:spMkLst>
        </pc:spChg>
        <pc:spChg chg="mod">
          <ac:chgData name="Ribberink, Johan" userId="51387350-0d4c-444e-aa99-89f76c49af84" providerId="ADAL" clId="{CF2BD429-A95C-465E-BB71-B2CD9CB9909B}" dt="2026-03-05T08:09:30.941" v="335" actId="20577"/>
          <ac:spMkLst>
            <pc:docMk/>
            <pc:sldMk cId="3797431586" sldId="304"/>
            <ac:spMk id="5" creationId="{3D49CE8A-7198-FCED-D9B4-564DE3492962}"/>
          </ac:spMkLst>
        </pc:spChg>
        <pc:spChg chg="add del">
          <ac:chgData name="Ribberink, Johan" userId="51387350-0d4c-444e-aa99-89f76c49af84" providerId="ADAL" clId="{CF2BD429-A95C-465E-BB71-B2CD9CB9909B}" dt="2026-03-05T08:07:42.728" v="307" actId="22"/>
          <ac:spMkLst>
            <pc:docMk/>
            <pc:sldMk cId="3797431586" sldId="304"/>
            <ac:spMk id="9" creationId="{49A9869B-5C25-2171-4D07-C431E72E6CB7}"/>
          </ac:spMkLst>
        </pc:spChg>
        <pc:picChg chg="del">
          <ac:chgData name="Ribberink, Johan" userId="51387350-0d4c-444e-aa99-89f76c49af84" providerId="ADAL" clId="{CF2BD429-A95C-465E-BB71-B2CD9CB9909B}" dt="2026-03-05T08:07:02.415" v="305" actId="478"/>
          <ac:picMkLst>
            <pc:docMk/>
            <pc:sldMk cId="3797431586" sldId="304"/>
            <ac:picMk id="7" creationId="{08D99C6A-90C5-249C-8131-6A273BC9D35C}"/>
          </ac:picMkLst>
        </pc:picChg>
        <pc:picChg chg="add mod">
          <ac:chgData name="Ribberink, Johan" userId="51387350-0d4c-444e-aa99-89f76c49af84" providerId="ADAL" clId="{CF2BD429-A95C-465E-BB71-B2CD9CB9909B}" dt="2026-03-05T08:08:36.980" v="314" actId="1076"/>
          <ac:picMkLst>
            <pc:docMk/>
            <pc:sldMk cId="3797431586" sldId="304"/>
            <ac:picMk id="10" creationId="{3AF84749-3FB6-BEB2-23F8-553E31C1A547}"/>
          </ac:picMkLst>
        </pc:picChg>
      </pc:sldChg>
      <pc:sldChg chg="addSp modSp mod ord">
        <pc:chgData name="Ribberink, Johan" userId="51387350-0d4c-444e-aa99-89f76c49af84" providerId="ADAL" clId="{CF2BD429-A95C-465E-BB71-B2CD9CB9909B}" dt="2026-03-05T08:41:24.057" v="916"/>
        <pc:sldMkLst>
          <pc:docMk/>
          <pc:sldMk cId="2133970111" sldId="308"/>
        </pc:sldMkLst>
        <pc:spChg chg="mod">
          <ac:chgData name="Ribberink, Johan" userId="51387350-0d4c-444e-aa99-89f76c49af84" providerId="ADAL" clId="{CF2BD429-A95C-465E-BB71-B2CD9CB9909B}" dt="2026-03-05T08:02:40.940" v="94" actId="20577"/>
          <ac:spMkLst>
            <pc:docMk/>
            <pc:sldMk cId="2133970111" sldId="308"/>
            <ac:spMk id="3" creationId="{D576C1F1-B774-3661-2E97-53BEA43F7668}"/>
          </ac:spMkLst>
        </pc:spChg>
        <pc:spChg chg="mod">
          <ac:chgData name="Ribberink, Johan" userId="51387350-0d4c-444e-aa99-89f76c49af84" providerId="ADAL" clId="{CF2BD429-A95C-465E-BB71-B2CD9CB9909B}" dt="2026-03-05T08:04:42.144" v="283" actId="12"/>
          <ac:spMkLst>
            <pc:docMk/>
            <pc:sldMk cId="2133970111" sldId="308"/>
            <ac:spMk id="5" creationId="{D7AE9B92-1C19-53C1-E953-F453CF1663C2}"/>
          </ac:spMkLst>
        </pc:spChg>
        <pc:picChg chg="add mod ord">
          <ac:chgData name="Ribberink, Johan" userId="51387350-0d4c-444e-aa99-89f76c49af84" providerId="ADAL" clId="{CF2BD429-A95C-465E-BB71-B2CD9CB9909B}" dt="2026-03-05T08:04:34.946" v="281" actId="1076"/>
          <ac:picMkLst>
            <pc:docMk/>
            <pc:sldMk cId="2133970111" sldId="308"/>
            <ac:picMk id="2" creationId="{D78FB5E7-E960-69D7-305D-498E9D071405}"/>
          </ac:picMkLst>
        </pc:picChg>
        <pc:picChg chg="mod">
          <ac:chgData name="Ribberink, Johan" userId="51387350-0d4c-444e-aa99-89f76c49af84" providerId="ADAL" clId="{CF2BD429-A95C-465E-BB71-B2CD9CB9909B}" dt="2026-03-05T08:04:50.499" v="284" actId="1076"/>
          <ac:picMkLst>
            <pc:docMk/>
            <pc:sldMk cId="2133970111" sldId="308"/>
            <ac:picMk id="14" creationId="{10836B74-3B05-7AA2-AEDB-D10D17C9DD82}"/>
          </ac:picMkLst>
        </pc:picChg>
      </pc:sldChg>
      <pc:sldChg chg="addSp modSp mod ord">
        <pc:chgData name="Ribberink, Johan" userId="51387350-0d4c-444e-aa99-89f76c49af84" providerId="ADAL" clId="{CF2BD429-A95C-465E-BB71-B2CD9CB9909B}" dt="2026-03-05T08:43:39.930" v="923" actId="1076"/>
        <pc:sldMkLst>
          <pc:docMk/>
          <pc:sldMk cId="2992515816" sldId="316"/>
        </pc:sldMkLst>
        <pc:picChg chg="add mod">
          <ac:chgData name="Ribberink, Johan" userId="51387350-0d4c-444e-aa99-89f76c49af84" providerId="ADAL" clId="{CF2BD429-A95C-465E-BB71-B2CD9CB9909B}" dt="2026-03-05T08:43:39.930" v="923" actId="1076"/>
          <ac:picMkLst>
            <pc:docMk/>
            <pc:sldMk cId="2992515816" sldId="316"/>
            <ac:picMk id="4" creationId="{DE34A6F7-71F9-4833-5D46-00EC453FFDF7}"/>
          </ac:picMkLst>
        </pc:picChg>
      </pc:sldChg>
      <pc:sldChg chg="ord">
        <pc:chgData name="Ribberink, Johan" userId="51387350-0d4c-444e-aa99-89f76c49af84" providerId="ADAL" clId="{CF2BD429-A95C-465E-BB71-B2CD9CB9909B}" dt="2026-03-05T08:37:47.503" v="910"/>
        <pc:sldMkLst>
          <pc:docMk/>
          <pc:sldMk cId="1134367672" sldId="329"/>
        </pc:sldMkLst>
      </pc:sldChg>
      <pc:sldChg chg="modSp add del mod ord modShow">
        <pc:chgData name="Ribberink, Johan" userId="51387350-0d4c-444e-aa99-89f76c49af84" providerId="ADAL" clId="{CF2BD429-A95C-465E-BB71-B2CD9CB9909B}" dt="2026-03-05T08:40:20.535" v="912" actId="47"/>
        <pc:sldMkLst>
          <pc:docMk/>
          <pc:sldMk cId="3642688953" sldId="331"/>
        </pc:sldMkLst>
        <pc:spChg chg="mod">
          <ac:chgData name="Ribberink, Johan" userId="51387350-0d4c-444e-aa99-89f76c49af84" providerId="ADAL" clId="{CF2BD429-A95C-465E-BB71-B2CD9CB9909B}" dt="2026-03-05T08:05:23.882" v="287" actId="6549"/>
          <ac:spMkLst>
            <pc:docMk/>
            <pc:sldMk cId="3642688953" sldId="331"/>
            <ac:spMk id="3" creationId="{D80321B4-9E0C-7702-3DAE-84FF42CFD76F}"/>
          </ac:spMkLst>
        </pc:spChg>
      </pc:sldChg>
      <pc:sldChg chg="add del mod ord modShow">
        <pc:chgData name="Ribberink, Johan" userId="51387350-0d4c-444e-aa99-89f76c49af84" providerId="ADAL" clId="{CF2BD429-A95C-465E-BB71-B2CD9CB9909B}" dt="2026-03-05T08:40:18.466" v="911" actId="47"/>
        <pc:sldMkLst>
          <pc:docMk/>
          <pc:sldMk cId="1550184756" sldId="336"/>
        </pc:sldMkLst>
      </pc:sldChg>
      <pc:sldChg chg="del mod ord modShow">
        <pc:chgData name="Ribberink, Johan" userId="51387350-0d4c-444e-aa99-89f76c49af84" providerId="ADAL" clId="{CF2BD429-A95C-465E-BB71-B2CD9CB9909B}" dt="2026-03-05T08:40:22.215" v="913" actId="47"/>
        <pc:sldMkLst>
          <pc:docMk/>
          <pc:sldMk cId="24230427" sldId="340"/>
        </pc:sldMkLst>
      </pc:sldChg>
      <pc:sldChg chg="del">
        <pc:chgData name="Ribberink, Johan" userId="51387350-0d4c-444e-aa99-89f76c49af84" providerId="ADAL" clId="{CF2BD429-A95C-465E-BB71-B2CD9CB9909B}" dt="2026-03-05T08:18:00.183" v="404" actId="47"/>
        <pc:sldMkLst>
          <pc:docMk/>
          <pc:sldMk cId="750382373" sldId="348"/>
        </pc:sldMkLst>
      </pc:sldChg>
      <pc:sldChg chg="del mod modShow">
        <pc:chgData name="Ribberink, Johan" userId="51387350-0d4c-444e-aa99-89f76c49af84" providerId="ADAL" clId="{CF2BD429-A95C-465E-BB71-B2CD9CB9909B}" dt="2026-03-05T08:40:24.349" v="914" actId="47"/>
        <pc:sldMkLst>
          <pc:docMk/>
          <pc:sldMk cId="2667024753" sldId="349"/>
        </pc:sldMkLst>
      </pc:sldChg>
      <pc:sldChg chg="modSp mod">
        <pc:chgData name="Ribberink, Johan" userId="51387350-0d4c-444e-aa99-89f76c49af84" providerId="ADAL" clId="{CF2BD429-A95C-465E-BB71-B2CD9CB9909B}" dt="2026-03-05T08:37:05.129" v="906" actId="20577"/>
        <pc:sldMkLst>
          <pc:docMk/>
          <pc:sldMk cId="3507343861" sldId="350"/>
        </pc:sldMkLst>
        <pc:spChg chg="mod">
          <ac:chgData name="Ribberink, Johan" userId="51387350-0d4c-444e-aa99-89f76c49af84" providerId="ADAL" clId="{CF2BD429-A95C-465E-BB71-B2CD9CB9909B}" dt="2026-03-05T08:37:05.129" v="906" actId="20577"/>
          <ac:spMkLst>
            <pc:docMk/>
            <pc:sldMk cId="3507343861" sldId="350"/>
            <ac:spMk id="3" creationId="{08B2961A-BA70-23C7-74F9-8A9D2A3C8F65}"/>
          </ac:spMkLst>
        </pc:spChg>
      </pc:sldChg>
      <pc:sldChg chg="del">
        <pc:chgData name="Ribberink, Johan" userId="51387350-0d4c-444e-aa99-89f76c49af84" providerId="ADAL" clId="{CF2BD429-A95C-465E-BB71-B2CD9CB9909B}" dt="2026-03-05T08:05:31.905" v="288" actId="47"/>
        <pc:sldMkLst>
          <pc:docMk/>
          <pc:sldMk cId="565952177" sldId="351"/>
        </pc:sldMkLst>
      </pc:sldChg>
      <pc:sldChg chg="del">
        <pc:chgData name="Ribberink, Johan" userId="51387350-0d4c-444e-aa99-89f76c49af84" providerId="ADAL" clId="{CF2BD429-A95C-465E-BB71-B2CD9CB9909B}" dt="2026-03-05T08:17:54.312" v="403" actId="47"/>
        <pc:sldMkLst>
          <pc:docMk/>
          <pc:sldMk cId="264922378" sldId="353"/>
        </pc:sldMkLst>
      </pc:sldChg>
      <pc:sldChg chg="modSp mod">
        <pc:chgData name="Ribberink, Johan" userId="51387350-0d4c-444e-aa99-89f76c49af84" providerId="ADAL" clId="{CF2BD429-A95C-465E-BB71-B2CD9CB9909B}" dt="2026-03-05T08:06:43.539" v="304" actId="6549"/>
        <pc:sldMkLst>
          <pc:docMk/>
          <pc:sldMk cId="379491402" sldId="527"/>
        </pc:sldMkLst>
        <pc:spChg chg="mod">
          <ac:chgData name="Ribberink, Johan" userId="51387350-0d4c-444e-aa99-89f76c49af84" providerId="ADAL" clId="{CF2BD429-A95C-465E-BB71-B2CD9CB9909B}" dt="2026-03-05T08:06:43.539" v="304" actId="6549"/>
          <ac:spMkLst>
            <pc:docMk/>
            <pc:sldMk cId="379491402" sldId="527"/>
            <ac:spMk id="3" creationId="{F07364C9-1EBD-E58B-5919-D439844BE098}"/>
          </ac:spMkLst>
        </pc:spChg>
      </pc:sldChg>
      <pc:sldChg chg="del">
        <pc:chgData name="Ribberink, Johan" userId="51387350-0d4c-444e-aa99-89f76c49af84" providerId="ADAL" clId="{CF2BD429-A95C-465E-BB71-B2CD9CB9909B}" dt="2026-03-05T08:11:14.046" v="398" actId="47"/>
        <pc:sldMkLst>
          <pc:docMk/>
          <pc:sldMk cId="2526976478" sldId="528"/>
        </pc:sldMkLst>
      </pc:sldChg>
      <pc:sldChg chg="del">
        <pc:chgData name="Ribberink, Johan" userId="51387350-0d4c-444e-aa99-89f76c49af84" providerId="ADAL" clId="{CF2BD429-A95C-465E-BB71-B2CD9CB9909B}" dt="2026-03-05T08:11:11.818" v="396" actId="47"/>
        <pc:sldMkLst>
          <pc:docMk/>
          <pc:sldMk cId="3399086465" sldId="531"/>
        </pc:sldMkLst>
      </pc:sldChg>
      <pc:sldChg chg="del">
        <pc:chgData name="Ribberink, Johan" userId="51387350-0d4c-444e-aa99-89f76c49af84" providerId="ADAL" clId="{CF2BD429-A95C-465E-BB71-B2CD9CB9909B}" dt="2026-03-05T08:11:12.794" v="397" actId="47"/>
        <pc:sldMkLst>
          <pc:docMk/>
          <pc:sldMk cId="1516412583" sldId="533"/>
        </pc:sldMkLst>
      </pc:sldChg>
      <pc:sldChg chg="addSp modSp mod">
        <pc:chgData name="Ribberink, Johan" userId="51387350-0d4c-444e-aa99-89f76c49af84" providerId="ADAL" clId="{CF2BD429-A95C-465E-BB71-B2CD9CB9909B}" dt="2026-03-05T08:44:02.042" v="925" actId="1076"/>
        <pc:sldMkLst>
          <pc:docMk/>
          <pc:sldMk cId="3061601307" sldId="534"/>
        </pc:sldMkLst>
        <pc:spChg chg="mod">
          <ac:chgData name="Ribberink, Johan" userId="51387350-0d4c-444e-aa99-89f76c49af84" providerId="ADAL" clId="{CF2BD429-A95C-465E-BB71-B2CD9CB9909B}" dt="2026-03-05T08:01:02.691" v="33" actId="6549"/>
          <ac:spMkLst>
            <pc:docMk/>
            <pc:sldMk cId="3061601307" sldId="534"/>
            <ac:spMk id="2" creationId="{2913EABD-AF23-A704-A9C9-0CB8383C1554}"/>
          </ac:spMkLst>
        </pc:spChg>
        <pc:picChg chg="add mod">
          <ac:chgData name="Ribberink, Johan" userId="51387350-0d4c-444e-aa99-89f76c49af84" providerId="ADAL" clId="{CF2BD429-A95C-465E-BB71-B2CD9CB9909B}" dt="2026-03-05T08:42:56.862" v="919" actId="1076"/>
          <ac:picMkLst>
            <pc:docMk/>
            <pc:sldMk cId="3061601307" sldId="534"/>
            <ac:picMk id="3" creationId="{2A51D517-E523-263C-4C20-7CC1CE7D2908}"/>
          </ac:picMkLst>
        </pc:picChg>
        <pc:picChg chg="add mod">
          <ac:chgData name="Ribberink, Johan" userId="51387350-0d4c-444e-aa99-89f76c49af84" providerId="ADAL" clId="{CF2BD429-A95C-465E-BB71-B2CD9CB9909B}" dt="2026-03-05T08:44:02.042" v="925" actId="1076"/>
          <ac:picMkLst>
            <pc:docMk/>
            <pc:sldMk cId="3061601307" sldId="534"/>
            <ac:picMk id="4" creationId="{B58498D6-EF3B-5E21-7F7A-67D70BA2C448}"/>
          </ac:picMkLst>
        </pc:picChg>
      </pc:sldChg>
      <pc:sldChg chg="addSp delSp modSp new mod ord">
        <pc:chgData name="Ribberink, Johan" userId="51387350-0d4c-444e-aa99-89f76c49af84" providerId="ADAL" clId="{CF2BD429-A95C-465E-BB71-B2CD9CB9909B}" dt="2026-03-05T08:37:40.822" v="908"/>
        <pc:sldMkLst>
          <pc:docMk/>
          <pc:sldMk cId="2323718355" sldId="535"/>
        </pc:sldMkLst>
        <pc:spChg chg="mod">
          <ac:chgData name="Ribberink, Johan" userId="51387350-0d4c-444e-aa99-89f76c49af84" providerId="ADAL" clId="{CF2BD429-A95C-465E-BB71-B2CD9CB9909B}" dt="2026-03-05T08:35:31.450" v="771" actId="6549"/>
          <ac:spMkLst>
            <pc:docMk/>
            <pc:sldMk cId="2323718355" sldId="535"/>
            <ac:spMk id="2" creationId="{FABBEA2F-161F-96FF-5DDB-9F5EE736D6C9}"/>
          </ac:spMkLst>
        </pc:spChg>
        <pc:spChg chg="mod">
          <ac:chgData name="Ribberink, Johan" userId="51387350-0d4c-444e-aa99-89f76c49af84" providerId="ADAL" clId="{CF2BD429-A95C-465E-BB71-B2CD9CB9909B}" dt="2026-03-05T08:33:43.886" v="584" actId="20577"/>
          <ac:spMkLst>
            <pc:docMk/>
            <pc:sldMk cId="2323718355" sldId="535"/>
            <ac:spMk id="3" creationId="{7712F81C-6283-9503-BD83-9F7EC8DA45A1}"/>
          </ac:spMkLst>
        </pc:spChg>
        <pc:spChg chg="del">
          <ac:chgData name="Ribberink, Johan" userId="51387350-0d4c-444e-aa99-89f76c49af84" providerId="ADAL" clId="{CF2BD429-A95C-465E-BB71-B2CD9CB9909B}" dt="2026-03-05T08:32:46.581" v="566" actId="478"/>
          <ac:spMkLst>
            <pc:docMk/>
            <pc:sldMk cId="2323718355" sldId="535"/>
            <ac:spMk id="4" creationId="{E35802B7-0B7F-C1BA-BB03-939FCB9E4021}"/>
          </ac:spMkLst>
        </pc:spChg>
        <pc:spChg chg="del mod">
          <ac:chgData name="Ribberink, Johan" userId="51387350-0d4c-444e-aa99-89f76c49af84" providerId="ADAL" clId="{CF2BD429-A95C-465E-BB71-B2CD9CB9909B}" dt="2026-03-05T08:33:15.054" v="571" actId="478"/>
          <ac:spMkLst>
            <pc:docMk/>
            <pc:sldMk cId="2323718355" sldId="535"/>
            <ac:spMk id="5" creationId="{5121C138-CDA2-A6A8-7528-07611C1ADD5F}"/>
          </ac:spMkLst>
        </pc:spChg>
        <pc:spChg chg="add del mod">
          <ac:chgData name="Ribberink, Johan" userId="51387350-0d4c-444e-aa99-89f76c49af84" providerId="ADAL" clId="{CF2BD429-A95C-465E-BB71-B2CD9CB9909B}" dt="2026-03-05T08:33:17.248" v="573" actId="478"/>
          <ac:spMkLst>
            <pc:docMk/>
            <pc:sldMk cId="2323718355" sldId="535"/>
            <ac:spMk id="7" creationId="{4DE5B934-0E74-E81E-D56C-25EC143625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B3D4A84-0ABE-EF54-6F59-0E7120C1E47F}"/>
              </a:ext>
            </a:extLst>
          </p:cNvPr>
          <p:cNvSpPr>
            <a:spLocks noGrp="1"/>
          </p:cNvSpPr>
          <p:nvPr>
            <p:ph type="hdr" sz="quarter"/>
          </p:nvPr>
        </p:nvSpPr>
        <p:spPr>
          <a:xfrm>
            <a:off x="0" y="0"/>
            <a:ext cx="2945659" cy="498056"/>
          </a:xfrm>
          <a:prstGeom prst="rect">
            <a:avLst/>
          </a:prstGeom>
        </p:spPr>
        <p:txBody>
          <a:bodyPr vert="horz" lIns="95561" tIns="47781" rIns="95561" bIns="47781" rtlCol="0"/>
          <a:lstStyle>
            <a:lvl1pPr algn="l">
              <a:defRPr sz="1300"/>
            </a:lvl1pPr>
          </a:lstStyle>
          <a:p>
            <a:endParaRPr lang="nl-NL"/>
          </a:p>
        </p:txBody>
      </p:sp>
      <p:sp>
        <p:nvSpPr>
          <p:cNvPr id="3" name="Tijdelijke aanduiding voor datum 2">
            <a:extLst>
              <a:ext uri="{FF2B5EF4-FFF2-40B4-BE49-F238E27FC236}">
                <a16:creationId xmlns:a16="http://schemas.microsoft.com/office/drawing/2014/main" id="{C534BBE1-8BD1-091C-57DB-846A7BE6BE72}"/>
              </a:ext>
            </a:extLst>
          </p:cNvPr>
          <p:cNvSpPr>
            <a:spLocks noGrp="1"/>
          </p:cNvSpPr>
          <p:nvPr>
            <p:ph type="dt" sz="quarter" idx="1"/>
          </p:nvPr>
        </p:nvSpPr>
        <p:spPr>
          <a:xfrm>
            <a:off x="3850442" y="0"/>
            <a:ext cx="2945659" cy="498056"/>
          </a:xfrm>
          <a:prstGeom prst="rect">
            <a:avLst/>
          </a:prstGeom>
        </p:spPr>
        <p:txBody>
          <a:bodyPr vert="horz" lIns="95561" tIns="47781" rIns="95561" bIns="47781" rtlCol="0"/>
          <a:lstStyle>
            <a:lvl1pPr algn="r">
              <a:defRPr sz="1300"/>
            </a:lvl1pPr>
          </a:lstStyle>
          <a:p>
            <a:fld id="{0397134D-96B8-9A47-80C8-2782658B775D}" type="datetimeFigureOut">
              <a:rPr lang="nl-NL" smtClean="0"/>
              <a:t>5-3-2026</a:t>
            </a:fld>
            <a:endParaRPr lang="nl-NL"/>
          </a:p>
        </p:txBody>
      </p:sp>
      <p:sp>
        <p:nvSpPr>
          <p:cNvPr id="4" name="Tijdelijke aanduiding voor voettekst 3">
            <a:extLst>
              <a:ext uri="{FF2B5EF4-FFF2-40B4-BE49-F238E27FC236}">
                <a16:creationId xmlns:a16="http://schemas.microsoft.com/office/drawing/2014/main" id="{FD7AEA35-3E05-00C5-857C-BE4198F0B25A}"/>
              </a:ext>
            </a:extLst>
          </p:cNvPr>
          <p:cNvSpPr>
            <a:spLocks noGrp="1"/>
          </p:cNvSpPr>
          <p:nvPr>
            <p:ph type="ftr" sz="quarter" idx="2"/>
          </p:nvPr>
        </p:nvSpPr>
        <p:spPr>
          <a:xfrm>
            <a:off x="0" y="9428584"/>
            <a:ext cx="2945659" cy="498055"/>
          </a:xfrm>
          <a:prstGeom prst="rect">
            <a:avLst/>
          </a:prstGeom>
        </p:spPr>
        <p:txBody>
          <a:bodyPr vert="horz" lIns="95561" tIns="47781" rIns="95561" bIns="47781" rtlCol="0" anchor="b"/>
          <a:lstStyle>
            <a:lvl1pPr algn="l">
              <a:defRPr sz="1300"/>
            </a:lvl1pPr>
          </a:lstStyle>
          <a:p>
            <a:endParaRPr lang="nl-NL"/>
          </a:p>
        </p:txBody>
      </p:sp>
      <p:sp>
        <p:nvSpPr>
          <p:cNvPr id="5" name="Tijdelijke aanduiding voor dianummer 4">
            <a:extLst>
              <a:ext uri="{FF2B5EF4-FFF2-40B4-BE49-F238E27FC236}">
                <a16:creationId xmlns:a16="http://schemas.microsoft.com/office/drawing/2014/main" id="{3E256D8C-2C18-AB82-B04D-14066A13798A}"/>
              </a:ext>
            </a:extLst>
          </p:cNvPr>
          <p:cNvSpPr>
            <a:spLocks noGrp="1"/>
          </p:cNvSpPr>
          <p:nvPr>
            <p:ph type="sldNum" sz="quarter" idx="3"/>
          </p:nvPr>
        </p:nvSpPr>
        <p:spPr>
          <a:xfrm>
            <a:off x="3850442" y="9428584"/>
            <a:ext cx="2945659" cy="498055"/>
          </a:xfrm>
          <a:prstGeom prst="rect">
            <a:avLst/>
          </a:prstGeom>
        </p:spPr>
        <p:txBody>
          <a:bodyPr vert="horz" lIns="95561" tIns="47781" rIns="95561" bIns="47781" rtlCol="0" anchor="b"/>
          <a:lstStyle>
            <a:lvl1pPr algn="r">
              <a:defRPr sz="1300"/>
            </a:lvl1pPr>
          </a:lstStyle>
          <a:p>
            <a:fld id="{7B96B8E6-5360-6B4B-BFFC-60DBD1087069}" type="slidenum">
              <a:rPr lang="nl-NL" smtClean="0"/>
              <a:t>‹nr.›</a:t>
            </a:fld>
            <a:endParaRPr lang="nl-NL"/>
          </a:p>
        </p:txBody>
      </p:sp>
    </p:spTree>
    <p:extLst>
      <p:ext uri="{BB962C8B-B14F-4D97-AF65-F5344CB8AC3E}">
        <p14:creationId xmlns:p14="http://schemas.microsoft.com/office/powerpoint/2010/main" val="495912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5561" tIns="47781" rIns="95561" bIns="47781" rtlCol="0"/>
          <a:lstStyle>
            <a:lvl1pPr algn="l">
              <a:defRPr sz="1300"/>
            </a:lvl1pPr>
          </a:lstStyle>
          <a:p>
            <a:endParaRPr lang="nl-NL"/>
          </a:p>
        </p:txBody>
      </p:sp>
      <p:sp>
        <p:nvSpPr>
          <p:cNvPr id="3" name="Tijdelijke aanduiding voor datum 2"/>
          <p:cNvSpPr>
            <a:spLocks noGrp="1"/>
          </p:cNvSpPr>
          <p:nvPr>
            <p:ph type="dt" idx="1"/>
          </p:nvPr>
        </p:nvSpPr>
        <p:spPr>
          <a:xfrm>
            <a:off x="3850442" y="0"/>
            <a:ext cx="2945659" cy="498056"/>
          </a:xfrm>
          <a:prstGeom prst="rect">
            <a:avLst/>
          </a:prstGeom>
        </p:spPr>
        <p:txBody>
          <a:bodyPr vert="horz" lIns="95561" tIns="47781" rIns="95561" bIns="47781" rtlCol="0"/>
          <a:lstStyle>
            <a:lvl1pPr algn="r">
              <a:defRPr sz="1300"/>
            </a:lvl1pPr>
          </a:lstStyle>
          <a:p>
            <a:fld id="{59301B4B-6CED-9047-A5F4-A97308192F7A}" type="datetimeFigureOut">
              <a:rPr lang="nl-NL" smtClean="0"/>
              <a:t>5-3-2026</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1" tIns="47781" rIns="95561" bIns="47781" rtlCol="0" anchor="ctr"/>
          <a:lstStyle/>
          <a:p>
            <a:endParaRPr lang="nl-NL"/>
          </a:p>
        </p:txBody>
      </p:sp>
      <p:sp>
        <p:nvSpPr>
          <p:cNvPr id="5" name="Tijdelijke aanduiding voor notities 4"/>
          <p:cNvSpPr>
            <a:spLocks noGrp="1"/>
          </p:cNvSpPr>
          <p:nvPr>
            <p:ph type="body" sz="quarter" idx="3"/>
          </p:nvPr>
        </p:nvSpPr>
        <p:spPr>
          <a:xfrm>
            <a:off x="679768" y="4777195"/>
            <a:ext cx="5438140" cy="3908613"/>
          </a:xfrm>
          <a:prstGeom prst="rect">
            <a:avLst/>
          </a:prstGeom>
        </p:spPr>
        <p:txBody>
          <a:bodyPr vert="horz" lIns="95561" tIns="47781" rIns="95561" bIns="4778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5561" tIns="47781" rIns="95561" bIns="4778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2" y="9428584"/>
            <a:ext cx="2945659" cy="498055"/>
          </a:xfrm>
          <a:prstGeom prst="rect">
            <a:avLst/>
          </a:prstGeom>
        </p:spPr>
        <p:txBody>
          <a:bodyPr vert="horz" lIns="95561" tIns="47781" rIns="95561" bIns="47781" rtlCol="0" anchor="b"/>
          <a:lstStyle>
            <a:lvl1pPr algn="r">
              <a:defRPr sz="1300"/>
            </a:lvl1pPr>
          </a:lstStyle>
          <a:p>
            <a:fld id="{39E265FB-E482-1E49-BBE9-A0999BEBFD61}" type="slidenum">
              <a:rPr lang="nl-NL" smtClean="0"/>
              <a:t>‹nr.›</a:t>
            </a:fld>
            <a:endParaRPr lang="nl-NL"/>
          </a:p>
        </p:txBody>
      </p:sp>
    </p:spTree>
    <p:extLst>
      <p:ext uri="{BB962C8B-B14F-4D97-AF65-F5344CB8AC3E}">
        <p14:creationId xmlns:p14="http://schemas.microsoft.com/office/powerpoint/2010/main" val="8967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E265FB-E482-1E49-BBE9-A0999BEBFD61}" type="slidenum">
              <a:rPr lang="nl-NL" smtClean="0"/>
              <a:t>1</a:t>
            </a:fld>
            <a:endParaRPr lang="nl-NL"/>
          </a:p>
        </p:txBody>
      </p:sp>
    </p:spTree>
    <p:extLst>
      <p:ext uri="{BB962C8B-B14F-4D97-AF65-F5344CB8AC3E}">
        <p14:creationId xmlns:p14="http://schemas.microsoft.com/office/powerpoint/2010/main" val="57815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paradigma shift is een fundamentele en ingrijpende verandering in de onderliggende overtuigingen, methoden, en denkkaders die we gebruiken om de werkelijkheid te begrijpen. Dit concept leidt tot een radicaal nieuw perspectief en een transformatie in denken en doen, vaak voortkomend uit nieuwe inzichten de het oude denkkader niet langer kan verklaren. </a:t>
            </a:r>
          </a:p>
          <a:p>
            <a:endParaRPr lang="nl-NL" dirty="0"/>
          </a:p>
          <a:p>
            <a:r>
              <a:rPr lang="nl-NL" dirty="0"/>
              <a:t>De laatste jaren is het studenten aantal voor T&amp;L drastisch gedaald. </a:t>
            </a:r>
          </a:p>
          <a:p>
            <a:r>
              <a:rPr lang="nl-NL" dirty="0"/>
              <a:t>Niet alleen bij Summa maar in heel Nederland. De laatste periode is aangebroken om een boost te creëren voor dit opleidingsportfolio.</a:t>
            </a:r>
          </a:p>
          <a:p>
            <a:endParaRPr lang="nl-NL" dirty="0"/>
          </a:p>
          <a:p>
            <a:r>
              <a:rPr lang="nl-NL" u="sng" dirty="0"/>
              <a:t>Goed voorbeeld doet goed volgen</a:t>
            </a:r>
          </a:p>
          <a:p>
            <a:r>
              <a:rPr lang="nl-NL" dirty="0"/>
              <a:t>Een Boost zegt ook iets over tempo. De verandering realiseren via nationaal overleg en samenwerking met andere </a:t>
            </a:r>
            <a:r>
              <a:rPr lang="nl-NL" dirty="0" err="1"/>
              <a:t>ROC’s</a:t>
            </a:r>
            <a:r>
              <a:rPr lang="nl-NL" dirty="0"/>
              <a:t> geeft te weinig resultaat omdat het voorbeeld van succes ontbreekt.</a:t>
            </a:r>
          </a:p>
          <a:p>
            <a:endParaRPr lang="nl-NL" dirty="0"/>
          </a:p>
          <a:p>
            <a:r>
              <a:rPr lang="nl-NL" dirty="0"/>
              <a:t>Dit RIF project gaat over een paradigma shift.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9E265FB-E482-1E49-BBE9-A0999BEBFD61}" type="slidenum">
              <a:rPr lang="nl-NL" smtClean="0"/>
              <a:t>4</a:t>
            </a:fld>
            <a:endParaRPr lang="nl-NL"/>
          </a:p>
        </p:txBody>
      </p:sp>
    </p:spTree>
    <p:extLst>
      <p:ext uri="{BB962C8B-B14F-4D97-AF65-F5344CB8AC3E}">
        <p14:creationId xmlns:p14="http://schemas.microsoft.com/office/powerpoint/2010/main" val="510503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4F2877B5-6031-5F05-B7E1-D5AE540CFF94}"/>
              </a:ext>
            </a:extLst>
          </p:cNvPr>
          <p:cNvGrpSpPr/>
          <p:nvPr userDrawn="1"/>
        </p:nvGrpSpPr>
        <p:grpSpPr>
          <a:xfrm>
            <a:off x="11199513" y="6036811"/>
            <a:ext cx="484487" cy="484487"/>
            <a:chOff x="10318579" y="3236097"/>
            <a:chExt cx="2696453" cy="2696453"/>
          </a:xfrm>
          <a:solidFill>
            <a:schemeClr val="tx1"/>
          </a:solidFill>
        </p:grpSpPr>
        <p:sp>
          <p:nvSpPr>
            <p:cNvPr id="10" name="Vrije vorm 9">
              <a:extLst>
                <a:ext uri="{FF2B5EF4-FFF2-40B4-BE49-F238E27FC236}">
                  <a16:creationId xmlns:a16="http://schemas.microsoft.com/office/drawing/2014/main" id="{04DE89BB-BB51-508D-2BCE-7158C0979449}"/>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11" name="Graphic 11">
              <a:extLst>
                <a:ext uri="{FF2B5EF4-FFF2-40B4-BE49-F238E27FC236}">
                  <a16:creationId xmlns:a16="http://schemas.microsoft.com/office/drawing/2014/main" id="{7CD77E64-AD1C-777A-17C6-1CA08DFA3C41}"/>
                </a:ext>
              </a:extLst>
            </p:cNvPr>
            <p:cNvGrpSpPr/>
            <p:nvPr/>
          </p:nvGrpSpPr>
          <p:grpSpPr>
            <a:xfrm>
              <a:off x="10720525" y="4086763"/>
              <a:ext cx="1892560" cy="995119"/>
              <a:chOff x="5151746" y="2933466"/>
              <a:chExt cx="1892560" cy="995119"/>
            </a:xfrm>
            <a:grpFill/>
          </p:grpSpPr>
          <p:sp>
            <p:nvSpPr>
              <p:cNvPr id="12" name="Vrije vorm 11">
                <a:extLst>
                  <a:ext uri="{FF2B5EF4-FFF2-40B4-BE49-F238E27FC236}">
                    <a16:creationId xmlns:a16="http://schemas.microsoft.com/office/drawing/2014/main" id="{943135AC-ADA0-1F48-8BC5-A829823316B6}"/>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3" name="Graphic 11">
                <a:extLst>
                  <a:ext uri="{FF2B5EF4-FFF2-40B4-BE49-F238E27FC236}">
                    <a16:creationId xmlns:a16="http://schemas.microsoft.com/office/drawing/2014/main" id="{78E271E0-A2B4-B16E-426C-431143D529D5}"/>
                  </a:ext>
                </a:extLst>
              </p:cNvPr>
              <p:cNvGrpSpPr/>
              <p:nvPr/>
            </p:nvGrpSpPr>
            <p:grpSpPr>
              <a:xfrm>
                <a:off x="5151746" y="2933466"/>
                <a:ext cx="1240670" cy="995119"/>
                <a:chOff x="5151746" y="2933466"/>
                <a:chExt cx="1240670" cy="995119"/>
              </a:xfrm>
              <a:grpFill/>
            </p:grpSpPr>
            <p:sp>
              <p:nvSpPr>
                <p:cNvPr id="14" name="Vrije vorm 13">
                  <a:extLst>
                    <a:ext uri="{FF2B5EF4-FFF2-40B4-BE49-F238E27FC236}">
                      <a16:creationId xmlns:a16="http://schemas.microsoft.com/office/drawing/2014/main" id="{C4CA8B47-EC2A-B232-69DE-146B83F10B6C}"/>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5" name="Vrije vorm 14">
                  <a:extLst>
                    <a:ext uri="{FF2B5EF4-FFF2-40B4-BE49-F238E27FC236}">
                      <a16:creationId xmlns:a16="http://schemas.microsoft.com/office/drawing/2014/main" id="{FF5A9524-7E00-6524-D12A-4F483614E9D2}"/>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pic>
        <p:nvPicPr>
          <p:cNvPr id="21" name="Afbeelding 20" descr="Afbeelding met tekst, schermopname, Kleurrijkheid, plein&#10;&#10;Automatisch gegenereerde beschrijving">
            <a:extLst>
              <a:ext uri="{FF2B5EF4-FFF2-40B4-BE49-F238E27FC236}">
                <a16:creationId xmlns:a16="http://schemas.microsoft.com/office/drawing/2014/main" id="{AF8F9F2F-09BB-C962-7BAF-804164D33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7909" y="3351341"/>
            <a:ext cx="1981839" cy="2838314"/>
          </a:xfrm>
          <a:prstGeom prst="rect">
            <a:avLst/>
          </a:prstGeom>
        </p:spPr>
      </p:pic>
      <p:sp>
        <p:nvSpPr>
          <p:cNvPr id="25" name="Tekstvak 24">
            <a:extLst>
              <a:ext uri="{FF2B5EF4-FFF2-40B4-BE49-F238E27FC236}">
                <a16:creationId xmlns:a16="http://schemas.microsoft.com/office/drawing/2014/main" id="{68AC928E-292E-4D8C-F4F8-4F8D1547DCF1}"/>
              </a:ext>
            </a:extLst>
          </p:cNvPr>
          <p:cNvSpPr txBox="1"/>
          <p:nvPr userDrawn="1"/>
        </p:nvSpPr>
        <p:spPr>
          <a:xfrm>
            <a:off x="807719" y="1436074"/>
            <a:ext cx="11467107" cy="1693477"/>
          </a:xfrm>
          <a:prstGeom prst="rect">
            <a:avLst/>
          </a:prstGeom>
          <a:noFill/>
        </p:spPr>
        <p:txBody>
          <a:bodyPr wrap="square" lIns="0" rtlCol="0">
            <a:spAutoFit/>
          </a:bodyPr>
          <a:lstStyle/>
          <a:p>
            <a:pPr marL="180000" marR="0" indent="-180000" algn="l" defTabSz="914400" rtl="0" eaLnBrk="1" fontAlgn="auto" latinLnBrk="0" hangingPunct="1">
              <a:lnSpc>
                <a:spcPts val="1760"/>
              </a:lnSpc>
              <a:spcBef>
                <a:spcPts val="0"/>
              </a:spcBef>
              <a:spcAft>
                <a:spcPts val="0"/>
              </a:spcAft>
              <a:buClrTx/>
              <a:buSzTx/>
              <a:buFont typeface="Arial" panose="020B0604020202020204" pitchFamily="34" charset="0"/>
              <a:buChar char="•"/>
              <a:tabLst/>
              <a:defRPr/>
            </a:pPr>
            <a:r>
              <a:rPr lang="nl-NL" sz="1300" b="0" i="0" kern="1200" noProof="0" dirty="0">
                <a:solidFill>
                  <a:schemeClr val="bg1"/>
                </a:solidFill>
                <a:latin typeface="Open Sans" pitchFamily="2" charset="0"/>
                <a:ea typeface="Open Sans" pitchFamily="2" charset="0"/>
                <a:cs typeface="Open Sans" pitchFamily="2" charset="0"/>
              </a:rPr>
              <a:t>In elke PowerPoint gebruik je – naast Indigo en Wit – één vaste combinatie van 2 kleuren en het bijbehorende verloop. Kijk voor deze combinaties in het huisstijlhandboek. Het is niet toegestaan andere combinaties te maken dan in het huisstijlhandboek getoond worden.</a:t>
            </a:r>
          </a:p>
          <a:p>
            <a:pPr marL="180000" indent="-180000">
              <a:lnSpc>
                <a:spcPts val="1760"/>
              </a:lnSpc>
              <a:buFont typeface="Arial" panose="020B0604020202020204" pitchFamily="34" charset="0"/>
              <a:buChar char="•"/>
            </a:pPr>
            <a:r>
              <a:rPr lang="nl-NL" sz="1300" b="0" i="0" kern="1200" noProof="0" dirty="0">
                <a:solidFill>
                  <a:schemeClr val="bg1"/>
                </a:solidFill>
                <a:latin typeface="Open Sans" pitchFamily="2" charset="0"/>
                <a:ea typeface="Open Sans" pitchFamily="2" charset="0"/>
                <a:cs typeface="Open Sans" pitchFamily="2" charset="0"/>
              </a:rPr>
              <a:t>Het logo, de gekleurde vlakken en de </a:t>
            </a:r>
            <a:r>
              <a:rPr lang="nl-NL" sz="1300" b="0" i="0" kern="1200" noProof="0" dirty="0" err="1">
                <a:solidFill>
                  <a:schemeClr val="bg1"/>
                </a:solidFill>
                <a:latin typeface="Open Sans" pitchFamily="2" charset="0"/>
                <a:ea typeface="Open Sans" pitchFamily="2" charset="0"/>
                <a:cs typeface="Open Sans" pitchFamily="2" charset="0"/>
              </a:rPr>
              <a:t>pay</a:t>
            </a:r>
            <a:r>
              <a:rPr lang="nl-NL" sz="1300" b="0" i="0" kern="1200" noProof="0" dirty="0">
                <a:solidFill>
                  <a:schemeClr val="bg1"/>
                </a:solidFill>
                <a:latin typeface="Open Sans" pitchFamily="2" charset="0"/>
                <a:ea typeface="Open Sans" pitchFamily="2" charset="0"/>
                <a:cs typeface="Open Sans" pitchFamily="2" charset="0"/>
              </a:rPr>
              <a:t>-off staan vast op de hoofdstukslides. Deze mogen niet van plaats veranderen.</a:t>
            </a:r>
          </a:p>
          <a:p>
            <a:pPr marL="180000" indent="-180000">
              <a:lnSpc>
                <a:spcPts val="1760"/>
              </a:lnSpc>
              <a:buFont typeface="Arial" panose="020B0604020202020204" pitchFamily="34" charset="0"/>
              <a:buChar char="•"/>
            </a:pPr>
            <a:r>
              <a:rPr lang="nl-NL" sz="1300" b="0" i="0" kern="1200" noProof="0" dirty="0">
                <a:solidFill>
                  <a:schemeClr val="bg1"/>
                </a:solidFill>
                <a:latin typeface="Open Sans" pitchFamily="2" charset="0"/>
                <a:ea typeface="Open Sans" pitchFamily="2" charset="0"/>
                <a:cs typeface="Open Sans" pitchFamily="2" charset="0"/>
              </a:rPr>
              <a:t>Achter het logo zit een transparant vlak zodat het goed leesbaar blijft. Zorg ervoor dat het logo altijd goed blijft uitkomen als je een foto toevoegt.</a:t>
            </a:r>
          </a:p>
          <a:p>
            <a:pPr marL="180000" indent="-180000">
              <a:lnSpc>
                <a:spcPts val="1760"/>
              </a:lnSpc>
              <a:buFont typeface="Arial" panose="020B0604020202020204" pitchFamily="34" charset="0"/>
              <a:buChar char="•"/>
            </a:pPr>
            <a:r>
              <a:rPr lang="nl-NL" sz="1300" b="0" i="0" kern="1200" noProof="0" dirty="0">
                <a:solidFill>
                  <a:schemeClr val="bg1"/>
                </a:solidFill>
                <a:latin typeface="Open Sans" pitchFamily="2" charset="0"/>
                <a:ea typeface="Open Sans" pitchFamily="2" charset="0"/>
                <a:cs typeface="Open Sans" pitchFamily="2" charset="0"/>
              </a:rPr>
              <a:t>Er zijn hoofdstukslides met een vaste foto. Bij de andere hoofdstukslides kies je zelf een passende foto, die past bij het onderwerp. Gebruik hiervoor bij voorkeur beelden uit onze beeldbank.</a:t>
            </a:r>
          </a:p>
          <a:p>
            <a:pPr marL="180000" indent="-180000">
              <a:lnSpc>
                <a:spcPts val="1760"/>
              </a:lnSpc>
              <a:buFont typeface="Arial" panose="020B0604020202020204" pitchFamily="34" charset="0"/>
              <a:buChar char="•"/>
            </a:pPr>
            <a:r>
              <a:rPr lang="nl-NL" sz="1300" b="0" i="0" kern="1200" noProof="0" dirty="0">
                <a:solidFill>
                  <a:schemeClr val="bg1"/>
                </a:solidFill>
                <a:latin typeface="Open Sans" pitchFamily="2" charset="0"/>
                <a:ea typeface="Open Sans" pitchFamily="2" charset="0"/>
                <a:cs typeface="Open Sans" pitchFamily="2" charset="0"/>
              </a:rPr>
              <a:t>Nieuwe dia toevoegen: klik op het tabblad Start op Nieuwe dia. Kies een lay-out voor je nieuwe dia en de nieuwe dia verschijnt. </a:t>
            </a:r>
          </a:p>
        </p:txBody>
      </p:sp>
      <p:sp>
        <p:nvSpPr>
          <p:cNvPr id="26" name="Tekstvak 25">
            <a:extLst>
              <a:ext uri="{FF2B5EF4-FFF2-40B4-BE49-F238E27FC236}">
                <a16:creationId xmlns:a16="http://schemas.microsoft.com/office/drawing/2014/main" id="{18054CEB-5C95-B0E4-E657-529527D2CB4F}"/>
              </a:ext>
            </a:extLst>
          </p:cNvPr>
          <p:cNvSpPr txBox="1"/>
          <p:nvPr userDrawn="1"/>
        </p:nvSpPr>
        <p:spPr>
          <a:xfrm>
            <a:off x="6938328" y="3607366"/>
            <a:ext cx="4261184" cy="307456"/>
          </a:xfrm>
          <a:prstGeom prst="rect">
            <a:avLst/>
          </a:prstGeom>
          <a:noFill/>
        </p:spPr>
        <p:txBody>
          <a:bodyPr wrap="square" lIns="0" rtlCol="0">
            <a:spAutoFit/>
          </a:bodyPr>
          <a:lstStyle/>
          <a:p>
            <a:pPr lvl="0">
              <a:lnSpc>
                <a:spcPts val="1760"/>
              </a:lnSpc>
            </a:pPr>
            <a:r>
              <a:rPr lang="nl-NL" sz="1300" b="0" i="0" noProof="0" dirty="0">
                <a:solidFill>
                  <a:schemeClr val="bg1"/>
                </a:solidFill>
                <a:latin typeface="Open Sans" pitchFamily="2" charset="0"/>
                <a:ea typeface="Open Sans" pitchFamily="2" charset="0"/>
                <a:cs typeface="Open Sans" pitchFamily="2" charset="0"/>
              </a:rPr>
              <a:t> </a:t>
            </a:r>
            <a:r>
              <a:rPr lang="nl-NL" sz="1300" b="0" i="0" kern="1200" noProof="0" dirty="0">
                <a:solidFill>
                  <a:schemeClr val="bg1"/>
                </a:solidFill>
                <a:latin typeface="Open Sans" pitchFamily="2" charset="0"/>
                <a:ea typeface="Open Sans" pitchFamily="2" charset="0"/>
                <a:cs typeface="Open Sans" pitchFamily="2" charset="0"/>
                <a:sym typeface="Wingdings" panose="05000000000000000000" pitchFamily="2" charset="2"/>
              </a:rPr>
              <a:t></a:t>
            </a:r>
            <a:r>
              <a:rPr lang="nl-NL" sz="1300" b="0" i="0" noProof="0" dirty="0">
                <a:solidFill>
                  <a:schemeClr val="bg1"/>
                </a:solidFill>
                <a:latin typeface="Open Sans" pitchFamily="2" charset="0"/>
                <a:ea typeface="Open Sans" pitchFamily="2" charset="0"/>
                <a:cs typeface="Open Sans" pitchFamily="2" charset="0"/>
              </a:rPr>
              <a:t> </a:t>
            </a:r>
            <a:r>
              <a:rPr lang="nl-NL" sz="1300" b="0" i="0" kern="1200" noProof="0" dirty="0">
                <a:solidFill>
                  <a:schemeClr val="bg1"/>
                </a:solidFill>
                <a:latin typeface="Open Sans" pitchFamily="2" charset="0"/>
                <a:ea typeface="Open Sans" pitchFamily="2" charset="0"/>
                <a:cs typeface="Open Sans" pitchFamily="2" charset="0"/>
              </a:rPr>
              <a:t>Gebruik </a:t>
            </a:r>
            <a:r>
              <a:rPr lang="nl-NL" sz="1300" b="1" i="0" kern="1200" noProof="0" dirty="0">
                <a:solidFill>
                  <a:schemeClr val="bg1"/>
                </a:solidFill>
                <a:latin typeface="Open Sans" pitchFamily="2" charset="0"/>
                <a:ea typeface="Open Sans" pitchFamily="2" charset="0"/>
                <a:cs typeface="Open Sans" pitchFamily="2" charset="0"/>
              </a:rPr>
              <a:t>alleen de bovenste rij </a:t>
            </a:r>
            <a:r>
              <a:rPr lang="nl-NL" sz="1300" b="0" i="0" kern="1200" noProof="0" dirty="0">
                <a:solidFill>
                  <a:schemeClr val="bg1"/>
                </a:solidFill>
                <a:latin typeface="Open Sans" pitchFamily="2" charset="0"/>
                <a:ea typeface="Open Sans" pitchFamily="2" charset="0"/>
                <a:cs typeface="Open Sans" pitchFamily="2" charset="0"/>
              </a:rPr>
              <a:t>themakleuren.</a:t>
            </a:r>
          </a:p>
        </p:txBody>
      </p:sp>
      <p:sp>
        <p:nvSpPr>
          <p:cNvPr id="27" name="Tekstvak 26">
            <a:extLst>
              <a:ext uri="{FF2B5EF4-FFF2-40B4-BE49-F238E27FC236}">
                <a16:creationId xmlns:a16="http://schemas.microsoft.com/office/drawing/2014/main" id="{4E23DD74-5D23-8B08-8739-E875BCEF621C}"/>
              </a:ext>
            </a:extLst>
          </p:cNvPr>
          <p:cNvSpPr txBox="1"/>
          <p:nvPr userDrawn="1"/>
        </p:nvSpPr>
        <p:spPr>
          <a:xfrm>
            <a:off x="6938329" y="4166844"/>
            <a:ext cx="4261184" cy="539315"/>
          </a:xfrm>
          <a:prstGeom prst="rect">
            <a:avLst/>
          </a:prstGeom>
          <a:noFill/>
        </p:spPr>
        <p:txBody>
          <a:bodyPr wrap="square" lIns="0" rtlCol="0">
            <a:spAutoFit/>
          </a:bodyPr>
          <a:lstStyle/>
          <a:p>
            <a:pPr lvl="0" defTabSz="266400">
              <a:lnSpc>
                <a:spcPts val="1760"/>
              </a:lnSpc>
            </a:pPr>
            <a:r>
              <a:rPr lang="nl-NL" sz="1300" b="0" i="0" noProof="0" dirty="0">
                <a:solidFill>
                  <a:schemeClr val="bg1"/>
                </a:solidFill>
                <a:latin typeface="Open Sans" pitchFamily="2" charset="0"/>
                <a:ea typeface="Open Sans" pitchFamily="2" charset="0"/>
                <a:cs typeface="Open Sans" pitchFamily="2" charset="0"/>
              </a:rPr>
              <a:t> </a:t>
            </a:r>
            <a:r>
              <a:rPr lang="nl-NL" sz="1300" b="0" i="0" kern="1200" noProof="0" dirty="0">
                <a:solidFill>
                  <a:schemeClr val="bg1"/>
                </a:solidFill>
                <a:latin typeface="Open Sans" pitchFamily="2" charset="0"/>
                <a:ea typeface="Open Sans" pitchFamily="2" charset="0"/>
                <a:cs typeface="Open Sans" pitchFamily="2" charset="0"/>
                <a:sym typeface="Wingdings" panose="05000000000000000000" pitchFamily="2" charset="2"/>
              </a:rPr>
              <a:t></a:t>
            </a:r>
            <a:r>
              <a:rPr lang="nl-NL" sz="1300" b="0" i="0" noProof="0" dirty="0">
                <a:solidFill>
                  <a:schemeClr val="bg1"/>
                </a:solidFill>
                <a:latin typeface="Open Sans" pitchFamily="2" charset="0"/>
                <a:ea typeface="Open Sans" pitchFamily="2" charset="0"/>
                <a:cs typeface="Open Sans" pitchFamily="2" charset="0"/>
              </a:rPr>
              <a:t> </a:t>
            </a:r>
            <a:r>
              <a:rPr lang="nl-NL" sz="1300" b="0" i="0" kern="1200" noProof="0" dirty="0">
                <a:solidFill>
                  <a:schemeClr val="bg1"/>
                </a:solidFill>
                <a:latin typeface="Open Sans" pitchFamily="2" charset="0"/>
                <a:ea typeface="Open Sans" pitchFamily="2" charset="0"/>
                <a:cs typeface="Open Sans" pitchFamily="2" charset="0"/>
              </a:rPr>
              <a:t>Gebruik géén kleurovergangen van de Office-	kleuren, die horen niet bij onze huisstijl.</a:t>
            </a:r>
          </a:p>
        </p:txBody>
      </p:sp>
      <p:sp>
        <p:nvSpPr>
          <p:cNvPr id="41" name="Tekstvak 40">
            <a:extLst>
              <a:ext uri="{FF2B5EF4-FFF2-40B4-BE49-F238E27FC236}">
                <a16:creationId xmlns:a16="http://schemas.microsoft.com/office/drawing/2014/main" id="{5799AC75-06A8-0278-F95D-A49D13F2ACB0}"/>
              </a:ext>
            </a:extLst>
          </p:cNvPr>
          <p:cNvSpPr txBox="1"/>
          <p:nvPr userDrawn="1"/>
        </p:nvSpPr>
        <p:spPr>
          <a:xfrm>
            <a:off x="717755" y="570271"/>
            <a:ext cx="6096000" cy="769441"/>
          </a:xfrm>
          <a:prstGeom prst="rect">
            <a:avLst/>
          </a:prstGeom>
          <a:noFill/>
        </p:spPr>
        <p:txBody>
          <a:bodyPr wrap="square">
            <a:spAutoFit/>
          </a:bodyPr>
          <a:lstStyle/>
          <a:p>
            <a:r>
              <a:rPr lang="nl-NL" sz="4400" b="1" i="0" kern="1200" noProof="0" dirty="0">
                <a:solidFill>
                  <a:schemeClr val="bg1"/>
                </a:solidFill>
                <a:latin typeface="Amasis MT Pro" panose="020F0502020204030204" pitchFamily="34" charset="0"/>
                <a:ea typeface="+mj-ea"/>
              </a:rPr>
              <a:t>Do’s &amp; </a:t>
            </a:r>
            <a:r>
              <a:rPr lang="nl-NL" sz="4400" b="1" i="0" kern="1200" noProof="0" dirty="0" err="1">
                <a:solidFill>
                  <a:schemeClr val="bg1"/>
                </a:solidFill>
                <a:latin typeface="Amasis MT Pro" panose="020F0502020204030204" pitchFamily="34" charset="0"/>
                <a:ea typeface="+mj-ea"/>
              </a:rPr>
              <a:t>don’ts</a:t>
            </a:r>
            <a:endParaRPr lang="nl-NL" sz="4400" b="1" i="0" kern="1200" noProof="0" dirty="0">
              <a:solidFill>
                <a:schemeClr val="bg1"/>
              </a:solidFill>
              <a:latin typeface="Amasis MT Pro" panose="020F0502020204030204" pitchFamily="34" charset="0"/>
              <a:ea typeface="+mj-ea"/>
            </a:endParaRPr>
          </a:p>
        </p:txBody>
      </p:sp>
      <p:sp>
        <p:nvSpPr>
          <p:cNvPr id="2" name="Tekstvak 1">
            <a:extLst>
              <a:ext uri="{FF2B5EF4-FFF2-40B4-BE49-F238E27FC236}">
                <a16:creationId xmlns:a16="http://schemas.microsoft.com/office/drawing/2014/main" id="{568BE3E5-4E5C-E6C3-7317-D50409D742FA}"/>
              </a:ext>
            </a:extLst>
          </p:cNvPr>
          <p:cNvSpPr txBox="1"/>
          <p:nvPr userDrawn="1"/>
        </p:nvSpPr>
        <p:spPr>
          <a:xfrm>
            <a:off x="6938329" y="4958072"/>
            <a:ext cx="4261184" cy="770147"/>
          </a:xfrm>
          <a:prstGeom prst="rect">
            <a:avLst/>
          </a:prstGeom>
          <a:noFill/>
        </p:spPr>
        <p:txBody>
          <a:bodyPr wrap="square" lIns="0" rtlCol="0">
            <a:spAutoFit/>
          </a:bodyPr>
          <a:lstStyle/>
          <a:p>
            <a:pPr lvl="0" defTabSz="266400">
              <a:lnSpc>
                <a:spcPts val="1760"/>
              </a:lnSpc>
            </a:pPr>
            <a:r>
              <a:rPr lang="nl-NL" sz="1300" b="0" i="0" noProof="0" dirty="0">
                <a:solidFill>
                  <a:schemeClr val="bg1"/>
                </a:solidFill>
                <a:latin typeface="Open Sans" pitchFamily="2" charset="0"/>
                <a:ea typeface="Open Sans" pitchFamily="2" charset="0"/>
                <a:cs typeface="Open Sans" pitchFamily="2" charset="0"/>
              </a:rPr>
              <a:t> </a:t>
            </a:r>
            <a:r>
              <a:rPr lang="nl-NL" sz="1300" b="0" i="0" kern="1200" noProof="0" dirty="0">
                <a:solidFill>
                  <a:schemeClr val="bg1"/>
                </a:solidFill>
                <a:latin typeface="Open Sans" pitchFamily="2" charset="0"/>
                <a:ea typeface="Open Sans" pitchFamily="2" charset="0"/>
                <a:cs typeface="Open Sans" pitchFamily="2" charset="0"/>
                <a:sym typeface="Wingdings" panose="05000000000000000000" pitchFamily="2" charset="2"/>
              </a:rPr>
              <a:t></a:t>
            </a:r>
            <a:r>
              <a:rPr lang="nl-NL" sz="1300" b="0" i="0" noProof="0" dirty="0">
                <a:solidFill>
                  <a:schemeClr val="bg1"/>
                </a:solidFill>
                <a:latin typeface="Open Sans" pitchFamily="2" charset="0"/>
                <a:ea typeface="Open Sans" pitchFamily="2" charset="0"/>
                <a:cs typeface="Open Sans" pitchFamily="2" charset="0"/>
              </a:rPr>
              <a:t> </a:t>
            </a:r>
            <a:r>
              <a:rPr lang="nl-NL" sz="1300" b="0" i="0" kern="1200" noProof="0" dirty="0">
                <a:solidFill>
                  <a:schemeClr val="bg1"/>
                </a:solidFill>
                <a:latin typeface="Open Sans" pitchFamily="2" charset="0"/>
                <a:ea typeface="Open Sans" pitchFamily="2" charset="0"/>
                <a:cs typeface="Open Sans" pitchFamily="2" charset="0"/>
              </a:rPr>
              <a:t>De standaard kleuren uit de Microsoft Office-	kleuren worden niet gebruikt want deze zijn </a:t>
            </a:r>
            <a:br>
              <a:rPr lang="nl-NL" sz="1300" b="0" i="0" kern="1200" noProof="0" dirty="0">
                <a:solidFill>
                  <a:schemeClr val="bg1"/>
                </a:solidFill>
                <a:latin typeface="Open Sans" pitchFamily="2" charset="0"/>
                <a:ea typeface="Open Sans" pitchFamily="2" charset="0"/>
                <a:cs typeface="Open Sans" pitchFamily="2" charset="0"/>
              </a:rPr>
            </a:br>
            <a:r>
              <a:rPr lang="nl-NL" sz="1300" b="0" i="0" kern="1200" noProof="0" dirty="0">
                <a:solidFill>
                  <a:schemeClr val="bg1"/>
                </a:solidFill>
                <a:latin typeface="Open Sans" pitchFamily="2" charset="0"/>
                <a:ea typeface="Open Sans" pitchFamily="2" charset="0"/>
                <a:cs typeface="Open Sans" pitchFamily="2" charset="0"/>
              </a:rPr>
              <a:t>	geen onderdeel de Summa huisstijl.</a:t>
            </a:r>
          </a:p>
        </p:txBody>
      </p:sp>
      <p:pic>
        <p:nvPicPr>
          <p:cNvPr id="4" name="Afbeelding 3">
            <a:extLst>
              <a:ext uri="{FF2B5EF4-FFF2-40B4-BE49-F238E27FC236}">
                <a16:creationId xmlns:a16="http://schemas.microsoft.com/office/drawing/2014/main" id="{2D9627D7-7B18-7C3D-D8E2-A032431ED3FB}"/>
              </a:ext>
            </a:extLst>
          </p:cNvPr>
          <p:cNvPicPr>
            <a:picLocks noChangeAspect="1"/>
          </p:cNvPicPr>
          <p:nvPr userDrawn="1"/>
        </p:nvPicPr>
        <p:blipFill>
          <a:blip r:embed="rId3"/>
          <a:srcRect/>
          <a:stretch/>
        </p:blipFill>
        <p:spPr>
          <a:xfrm>
            <a:off x="999705" y="3351341"/>
            <a:ext cx="2727007" cy="2425865"/>
          </a:xfrm>
          <a:prstGeom prst="rect">
            <a:avLst/>
          </a:prstGeom>
        </p:spPr>
      </p:pic>
    </p:spTree>
    <p:extLst>
      <p:ext uri="{BB962C8B-B14F-4D97-AF65-F5344CB8AC3E}">
        <p14:creationId xmlns:p14="http://schemas.microsoft.com/office/powerpoint/2010/main" val="40731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wit_2_koloms">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Titel – kies gewenste themakleur</a:t>
            </a:r>
          </a:p>
        </p:txBody>
      </p:sp>
      <p:sp>
        <p:nvSpPr>
          <p:cNvPr id="14" name="Vrije vorm 13">
            <a:extLst>
              <a:ext uri="{FF2B5EF4-FFF2-40B4-BE49-F238E27FC236}">
                <a16:creationId xmlns:a16="http://schemas.microsoft.com/office/drawing/2014/main" id="{E9E11068-B8C9-2535-9EA2-9D4469EBE926}"/>
              </a:ext>
            </a:extLst>
          </p:cNvPr>
          <p:cNvSpPr/>
          <p:nvPr/>
        </p:nvSpPr>
        <p:spPr>
          <a:xfrm>
            <a:off x="11199513" y="6036811"/>
            <a:ext cx="484487" cy="484487"/>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15" name="Graphic 11">
            <a:extLst>
              <a:ext uri="{FF2B5EF4-FFF2-40B4-BE49-F238E27FC236}">
                <a16:creationId xmlns:a16="http://schemas.microsoft.com/office/drawing/2014/main" id="{8F68D677-D727-78E2-A53B-6225DBA32682}"/>
              </a:ext>
            </a:extLst>
          </p:cNvPr>
          <p:cNvGrpSpPr/>
          <p:nvPr/>
        </p:nvGrpSpPr>
        <p:grpSpPr>
          <a:xfrm>
            <a:off x="11271733" y="6189655"/>
            <a:ext cx="340047" cy="178799"/>
            <a:chOff x="5151746" y="2933466"/>
            <a:chExt cx="1892560" cy="995119"/>
          </a:xfrm>
          <a:solidFill>
            <a:srgbClr val="FFFFFF"/>
          </a:solidFill>
        </p:grpSpPr>
        <p:sp>
          <p:nvSpPr>
            <p:cNvPr id="16" name="Vrije vorm 15">
              <a:extLst>
                <a:ext uri="{FF2B5EF4-FFF2-40B4-BE49-F238E27FC236}">
                  <a16:creationId xmlns:a16="http://schemas.microsoft.com/office/drawing/2014/main" id="{7E779CB7-6FD2-5FDF-C074-FDD7FDB0E9FF}"/>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grpFill/>
            <a:ln w="9491" cap="flat">
              <a:noFill/>
              <a:prstDash val="solid"/>
              <a:miter/>
            </a:ln>
          </p:spPr>
          <p:txBody>
            <a:bodyPr rtlCol="0" anchor="ctr"/>
            <a:lstStyle/>
            <a:p>
              <a:endParaRPr lang="nl-NL"/>
            </a:p>
          </p:txBody>
        </p:sp>
        <p:grpSp>
          <p:nvGrpSpPr>
            <p:cNvPr id="17" name="Graphic 11">
              <a:extLst>
                <a:ext uri="{FF2B5EF4-FFF2-40B4-BE49-F238E27FC236}">
                  <a16:creationId xmlns:a16="http://schemas.microsoft.com/office/drawing/2014/main" id="{7084594C-A62E-1425-B251-9B00559F1133}"/>
                </a:ext>
              </a:extLst>
            </p:cNvPr>
            <p:cNvGrpSpPr/>
            <p:nvPr/>
          </p:nvGrpSpPr>
          <p:grpSpPr>
            <a:xfrm>
              <a:off x="5151746" y="2933466"/>
              <a:ext cx="1240670" cy="995119"/>
              <a:chOff x="5151746" y="2933466"/>
              <a:chExt cx="1240670" cy="995119"/>
            </a:xfrm>
            <a:grpFill/>
          </p:grpSpPr>
          <p:sp>
            <p:nvSpPr>
              <p:cNvPr id="18" name="Vrije vorm 17">
                <a:extLst>
                  <a:ext uri="{FF2B5EF4-FFF2-40B4-BE49-F238E27FC236}">
                    <a16:creationId xmlns:a16="http://schemas.microsoft.com/office/drawing/2014/main" id="{47B6A499-007B-21B1-A1BD-2740713EB3A9}"/>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grpFill/>
              <a:ln w="9491" cap="flat">
                <a:noFill/>
                <a:prstDash val="solid"/>
                <a:miter/>
              </a:ln>
            </p:spPr>
            <p:txBody>
              <a:bodyPr rtlCol="0" anchor="ctr"/>
              <a:lstStyle/>
              <a:p>
                <a:endParaRPr lang="nl-NL" dirty="0"/>
              </a:p>
            </p:txBody>
          </p:sp>
          <p:sp>
            <p:nvSpPr>
              <p:cNvPr id="19" name="Vrije vorm 18">
                <a:extLst>
                  <a:ext uri="{FF2B5EF4-FFF2-40B4-BE49-F238E27FC236}">
                    <a16:creationId xmlns:a16="http://schemas.microsoft.com/office/drawing/2014/main" id="{B0451FFF-5FC5-1B12-71FC-09807AB3A5B1}"/>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grpFill/>
              <a:ln w="9491" cap="flat">
                <a:noFill/>
                <a:prstDash val="solid"/>
                <a:miter/>
              </a:ln>
            </p:spPr>
            <p:txBody>
              <a:bodyPr rtlCol="0" anchor="ctr"/>
              <a:lstStyle/>
              <a:p>
                <a:endParaRPr lang="nl-NL"/>
              </a:p>
            </p:txBody>
          </p:sp>
        </p:grpSp>
      </p:grpSp>
      <p:sp>
        <p:nvSpPr>
          <p:cNvPr id="8" name="Tijdelijke aanduiding voor inhoud 2">
            <a:extLst>
              <a:ext uri="{FF2B5EF4-FFF2-40B4-BE49-F238E27FC236}">
                <a16:creationId xmlns:a16="http://schemas.microsoft.com/office/drawing/2014/main" id="{587144F4-29EE-A172-9691-E01B03D31893}"/>
              </a:ext>
            </a:extLst>
          </p:cNvPr>
          <p:cNvSpPr>
            <a:spLocks noGrp="1"/>
          </p:cNvSpPr>
          <p:nvPr userDrawn="1">
            <p:ph idx="14" hasCustomPrompt="1"/>
          </p:nvPr>
        </p:nvSpPr>
        <p:spPr>
          <a:xfrm>
            <a:off x="810000" y="2088000"/>
            <a:ext cx="5103620" cy="3756065"/>
          </a:xfrm>
        </p:spPr>
        <p:txBody>
          <a:bodyPr/>
          <a:lstStyle>
            <a:lvl1pPr marL="0" indent="0">
              <a:buNone/>
              <a:defRPr sz="1800">
                <a:solidFill>
                  <a:schemeClr val="bg1"/>
                </a:solidFill>
              </a:defRPr>
            </a:lvl1pPr>
            <a:lvl2pPr marL="0" indent="-198000">
              <a:buFont typeface="Arial" panose="020B0604020202020204" pitchFamily="34" charset="0"/>
              <a:buChar char="•"/>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Klikken om de tekststijl van het model </a:t>
            </a:r>
            <a:br>
              <a:rPr lang="nl-NL" dirty="0"/>
            </a:br>
            <a:r>
              <a:rPr lang="nl-NL" dirty="0"/>
              <a:t>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2">
            <a:extLst>
              <a:ext uri="{FF2B5EF4-FFF2-40B4-BE49-F238E27FC236}">
                <a16:creationId xmlns:a16="http://schemas.microsoft.com/office/drawing/2014/main" id="{4EE68C60-2D33-95AA-1EE9-DAB5DEB50B82}"/>
              </a:ext>
            </a:extLst>
          </p:cNvPr>
          <p:cNvSpPr>
            <a:spLocks noGrp="1"/>
          </p:cNvSpPr>
          <p:nvPr userDrawn="1">
            <p:ph idx="18" hasCustomPrompt="1"/>
          </p:nvPr>
        </p:nvSpPr>
        <p:spPr>
          <a:xfrm>
            <a:off x="6290050" y="2088000"/>
            <a:ext cx="5103620" cy="3756065"/>
          </a:xfrm>
        </p:spPr>
        <p:txBody>
          <a:bodyPr/>
          <a:lstStyle>
            <a:lvl1pPr marL="0" indent="0">
              <a:buNone/>
              <a:defRPr sz="1800">
                <a:solidFill>
                  <a:schemeClr val="bg1"/>
                </a:solidFill>
              </a:defRPr>
            </a:lvl1pPr>
            <a:lvl2pPr marL="0" indent="-198000">
              <a:buFont typeface="Arial" panose="020B0604020202020204" pitchFamily="34" charset="0"/>
              <a:buChar char="•"/>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Klikken om de tekststijl van het model </a:t>
            </a:r>
            <a:br>
              <a:rPr lang="nl-NL" dirty="0"/>
            </a:br>
            <a:r>
              <a:rPr lang="nl-NL" dirty="0"/>
              <a:t>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000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wit_subtitel_1_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Titel – kies gewenste themakleur</a:t>
            </a:r>
          </a:p>
        </p:txBody>
      </p:sp>
      <p:sp>
        <p:nvSpPr>
          <p:cNvPr id="9" name="Tijdelijke aanduiding voor inhoud 2">
            <a:extLst>
              <a:ext uri="{FF2B5EF4-FFF2-40B4-BE49-F238E27FC236}">
                <a16:creationId xmlns:a16="http://schemas.microsoft.com/office/drawing/2014/main" id="{E1B9323F-E422-8612-82D5-B26756158A2B}"/>
              </a:ext>
            </a:extLst>
          </p:cNvPr>
          <p:cNvSpPr>
            <a:spLocks noGrp="1"/>
          </p:cNvSpPr>
          <p:nvPr>
            <p:ph idx="13" hasCustomPrompt="1"/>
          </p:nvPr>
        </p:nvSpPr>
        <p:spPr>
          <a:xfrm>
            <a:off x="810000" y="1398112"/>
            <a:ext cx="10584000" cy="414212"/>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Subtitel – kies gewenste themakleur</a:t>
            </a:r>
          </a:p>
        </p:txBody>
      </p:sp>
      <p:grpSp>
        <p:nvGrpSpPr>
          <p:cNvPr id="3" name="Groep 2">
            <a:extLst>
              <a:ext uri="{FF2B5EF4-FFF2-40B4-BE49-F238E27FC236}">
                <a16:creationId xmlns:a16="http://schemas.microsoft.com/office/drawing/2014/main" id="{53F25C4E-FBE7-C23B-E414-9513DEE58849}"/>
              </a:ext>
            </a:extLst>
          </p:cNvPr>
          <p:cNvGrpSpPr/>
          <p:nvPr userDrawn="1"/>
        </p:nvGrpSpPr>
        <p:grpSpPr>
          <a:xfrm>
            <a:off x="11199513" y="6036811"/>
            <a:ext cx="484487" cy="484487"/>
            <a:chOff x="10318579" y="3236097"/>
            <a:chExt cx="2696453" cy="2696453"/>
          </a:xfrm>
          <a:solidFill>
            <a:schemeClr val="tx1"/>
          </a:solidFill>
        </p:grpSpPr>
        <p:sp>
          <p:nvSpPr>
            <p:cNvPr id="6" name="Vrije vorm 5">
              <a:extLst>
                <a:ext uri="{FF2B5EF4-FFF2-40B4-BE49-F238E27FC236}">
                  <a16:creationId xmlns:a16="http://schemas.microsoft.com/office/drawing/2014/main" id="{ED144196-D26F-3848-90F1-C8592D9B952B}"/>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7" name="Graphic 11">
              <a:extLst>
                <a:ext uri="{FF2B5EF4-FFF2-40B4-BE49-F238E27FC236}">
                  <a16:creationId xmlns:a16="http://schemas.microsoft.com/office/drawing/2014/main" id="{5C36180D-1543-342E-5290-711678DEC03A}"/>
                </a:ext>
              </a:extLst>
            </p:cNvPr>
            <p:cNvGrpSpPr/>
            <p:nvPr/>
          </p:nvGrpSpPr>
          <p:grpSpPr>
            <a:xfrm>
              <a:off x="10720525" y="4086763"/>
              <a:ext cx="1892560" cy="995119"/>
              <a:chOff x="5151746" y="2933466"/>
              <a:chExt cx="1892560" cy="995119"/>
            </a:xfrm>
            <a:grpFill/>
          </p:grpSpPr>
          <p:sp>
            <p:nvSpPr>
              <p:cNvPr id="8" name="Vrije vorm 7">
                <a:extLst>
                  <a:ext uri="{FF2B5EF4-FFF2-40B4-BE49-F238E27FC236}">
                    <a16:creationId xmlns:a16="http://schemas.microsoft.com/office/drawing/2014/main" id="{7645256A-D9BE-232F-FD1A-C26E1D602C16}"/>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0" name="Graphic 11">
                <a:extLst>
                  <a:ext uri="{FF2B5EF4-FFF2-40B4-BE49-F238E27FC236}">
                    <a16:creationId xmlns:a16="http://schemas.microsoft.com/office/drawing/2014/main" id="{DE990C9D-91A5-7786-B7A9-C1D0A869482D}"/>
                  </a:ext>
                </a:extLst>
              </p:cNvPr>
              <p:cNvGrpSpPr/>
              <p:nvPr/>
            </p:nvGrpSpPr>
            <p:grpSpPr>
              <a:xfrm>
                <a:off x="5151746" y="2933466"/>
                <a:ext cx="1240670" cy="995119"/>
                <a:chOff x="5151746" y="2933466"/>
                <a:chExt cx="1240670" cy="995119"/>
              </a:xfrm>
              <a:grpFill/>
            </p:grpSpPr>
            <p:sp>
              <p:nvSpPr>
                <p:cNvPr id="11" name="Vrije vorm 10">
                  <a:extLst>
                    <a:ext uri="{FF2B5EF4-FFF2-40B4-BE49-F238E27FC236}">
                      <a16:creationId xmlns:a16="http://schemas.microsoft.com/office/drawing/2014/main" id="{9D6A3828-BF84-5D73-1D91-0976CD535C82}"/>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2" name="Vrije vorm 11">
                  <a:extLst>
                    <a:ext uri="{FF2B5EF4-FFF2-40B4-BE49-F238E27FC236}">
                      <a16:creationId xmlns:a16="http://schemas.microsoft.com/office/drawing/2014/main" id="{8871AE4A-45FB-57F0-DEE6-E2F78BB02EA9}"/>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
        <p:nvSpPr>
          <p:cNvPr id="13" name="Tijdelijke aanduiding voor inhoud 2">
            <a:extLst>
              <a:ext uri="{FF2B5EF4-FFF2-40B4-BE49-F238E27FC236}">
                <a16:creationId xmlns:a16="http://schemas.microsoft.com/office/drawing/2014/main" id="{53DB3158-9A6C-3A3E-3132-F77857EBF110}"/>
              </a:ext>
            </a:extLst>
          </p:cNvPr>
          <p:cNvSpPr>
            <a:spLocks noGrp="1"/>
          </p:cNvSpPr>
          <p:nvPr>
            <p:ph idx="14"/>
          </p:nvPr>
        </p:nvSpPr>
        <p:spPr>
          <a:xfrm>
            <a:off x="810000" y="2088000"/>
            <a:ext cx="10584000" cy="3756065"/>
          </a:xfrm>
        </p:spPr>
        <p:txBody>
          <a:bodyPr/>
          <a:lstStyle>
            <a:lvl1pPr marL="0" indent="0">
              <a:buNone/>
              <a:defRPr sz="1800">
                <a:solidFill>
                  <a:schemeClr val="bg1"/>
                </a:solidFill>
              </a:defRPr>
            </a:lvl1pPr>
            <a:lvl2pPr marL="0" indent="-198000">
              <a:buFont typeface="Arial" panose="020B0604020202020204" pitchFamily="34" charset="0"/>
              <a:buChar char="•"/>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9257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subtitel_2_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Titel – kies gewenste themakleur</a:t>
            </a:r>
          </a:p>
        </p:txBody>
      </p:sp>
      <p:sp>
        <p:nvSpPr>
          <p:cNvPr id="9" name="Tijdelijke aanduiding voor inhoud 2">
            <a:extLst>
              <a:ext uri="{FF2B5EF4-FFF2-40B4-BE49-F238E27FC236}">
                <a16:creationId xmlns:a16="http://schemas.microsoft.com/office/drawing/2014/main" id="{E1B9323F-E422-8612-82D5-B26756158A2B}"/>
              </a:ext>
            </a:extLst>
          </p:cNvPr>
          <p:cNvSpPr>
            <a:spLocks noGrp="1"/>
          </p:cNvSpPr>
          <p:nvPr>
            <p:ph idx="13" hasCustomPrompt="1"/>
          </p:nvPr>
        </p:nvSpPr>
        <p:spPr>
          <a:xfrm>
            <a:off x="810000" y="1398112"/>
            <a:ext cx="10584000" cy="414212"/>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Subtitel – kies gewenste themakleur</a:t>
            </a:r>
          </a:p>
        </p:txBody>
      </p:sp>
      <p:grpSp>
        <p:nvGrpSpPr>
          <p:cNvPr id="4" name="Groep 3">
            <a:extLst>
              <a:ext uri="{FF2B5EF4-FFF2-40B4-BE49-F238E27FC236}">
                <a16:creationId xmlns:a16="http://schemas.microsoft.com/office/drawing/2014/main" id="{948F2BEA-8D60-541C-D6A7-31A30BF6F369}"/>
              </a:ext>
            </a:extLst>
          </p:cNvPr>
          <p:cNvGrpSpPr/>
          <p:nvPr userDrawn="1"/>
        </p:nvGrpSpPr>
        <p:grpSpPr>
          <a:xfrm>
            <a:off x="11199513" y="6036811"/>
            <a:ext cx="484487" cy="484487"/>
            <a:chOff x="10318579" y="3236097"/>
            <a:chExt cx="2696453" cy="2696453"/>
          </a:xfrm>
          <a:solidFill>
            <a:schemeClr val="tx1"/>
          </a:solidFill>
        </p:grpSpPr>
        <p:sp>
          <p:nvSpPr>
            <p:cNvPr id="7" name="Vrije vorm 6">
              <a:extLst>
                <a:ext uri="{FF2B5EF4-FFF2-40B4-BE49-F238E27FC236}">
                  <a16:creationId xmlns:a16="http://schemas.microsoft.com/office/drawing/2014/main" id="{3DF2D175-270D-567C-E416-451F24F5DD2A}"/>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8" name="Graphic 11">
              <a:extLst>
                <a:ext uri="{FF2B5EF4-FFF2-40B4-BE49-F238E27FC236}">
                  <a16:creationId xmlns:a16="http://schemas.microsoft.com/office/drawing/2014/main" id="{72111A47-5383-0CDC-CE9E-6ECD641F65AF}"/>
                </a:ext>
              </a:extLst>
            </p:cNvPr>
            <p:cNvGrpSpPr/>
            <p:nvPr/>
          </p:nvGrpSpPr>
          <p:grpSpPr>
            <a:xfrm>
              <a:off x="10720525" y="4086763"/>
              <a:ext cx="1892560" cy="995119"/>
              <a:chOff x="5151746" y="2933466"/>
              <a:chExt cx="1892560" cy="995119"/>
            </a:xfrm>
            <a:grpFill/>
          </p:grpSpPr>
          <p:sp>
            <p:nvSpPr>
              <p:cNvPr id="10" name="Vrije vorm 9">
                <a:extLst>
                  <a:ext uri="{FF2B5EF4-FFF2-40B4-BE49-F238E27FC236}">
                    <a16:creationId xmlns:a16="http://schemas.microsoft.com/office/drawing/2014/main" id="{B79571AB-7DE3-6A0D-DD45-31E6D3BF50C0}"/>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1" name="Graphic 11">
                <a:extLst>
                  <a:ext uri="{FF2B5EF4-FFF2-40B4-BE49-F238E27FC236}">
                    <a16:creationId xmlns:a16="http://schemas.microsoft.com/office/drawing/2014/main" id="{B5464027-A743-FBD4-54D5-78C3D9C9A510}"/>
                  </a:ext>
                </a:extLst>
              </p:cNvPr>
              <p:cNvGrpSpPr/>
              <p:nvPr/>
            </p:nvGrpSpPr>
            <p:grpSpPr>
              <a:xfrm>
                <a:off x="5151746" y="2933466"/>
                <a:ext cx="1240670" cy="995119"/>
                <a:chOff x="5151746" y="2933466"/>
                <a:chExt cx="1240670" cy="995119"/>
              </a:xfrm>
              <a:grpFill/>
            </p:grpSpPr>
            <p:sp>
              <p:nvSpPr>
                <p:cNvPr id="12" name="Vrije vorm 11">
                  <a:extLst>
                    <a:ext uri="{FF2B5EF4-FFF2-40B4-BE49-F238E27FC236}">
                      <a16:creationId xmlns:a16="http://schemas.microsoft.com/office/drawing/2014/main" id="{F712D7B1-C889-5F43-D7C3-E78D29511F53}"/>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3" name="Vrije vorm 12">
                  <a:extLst>
                    <a:ext uri="{FF2B5EF4-FFF2-40B4-BE49-F238E27FC236}">
                      <a16:creationId xmlns:a16="http://schemas.microsoft.com/office/drawing/2014/main" id="{324E9D2C-5DA7-672C-21F6-958605F06D46}"/>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
        <p:nvSpPr>
          <p:cNvPr id="14" name="Tijdelijke aanduiding voor inhoud 2">
            <a:extLst>
              <a:ext uri="{FF2B5EF4-FFF2-40B4-BE49-F238E27FC236}">
                <a16:creationId xmlns:a16="http://schemas.microsoft.com/office/drawing/2014/main" id="{3ADBE26A-A70A-ADEF-74C1-F331E991820B}"/>
              </a:ext>
            </a:extLst>
          </p:cNvPr>
          <p:cNvSpPr>
            <a:spLocks noGrp="1"/>
          </p:cNvSpPr>
          <p:nvPr>
            <p:ph idx="14" hasCustomPrompt="1"/>
          </p:nvPr>
        </p:nvSpPr>
        <p:spPr>
          <a:xfrm>
            <a:off x="810000" y="2088000"/>
            <a:ext cx="5103620" cy="3756065"/>
          </a:xfrm>
        </p:spPr>
        <p:txBody>
          <a:bodyPr/>
          <a:lstStyle>
            <a:lvl1pPr marL="0" indent="0">
              <a:buNone/>
              <a:defRPr sz="1800">
                <a:solidFill>
                  <a:schemeClr val="bg1"/>
                </a:solidFill>
              </a:defRPr>
            </a:lvl1pPr>
            <a:lvl2pPr marL="0" indent="-198000">
              <a:buFont typeface="Arial" panose="020B0604020202020204" pitchFamily="34" charset="0"/>
              <a:buChar char="•"/>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Klikken om de tekststijl van het model </a:t>
            </a:r>
            <a:br>
              <a:rPr lang="nl-NL" dirty="0"/>
            </a:br>
            <a:r>
              <a:rPr lang="nl-NL" dirty="0"/>
              <a:t>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inhoud 2">
            <a:extLst>
              <a:ext uri="{FF2B5EF4-FFF2-40B4-BE49-F238E27FC236}">
                <a16:creationId xmlns:a16="http://schemas.microsoft.com/office/drawing/2014/main" id="{F0D8637B-BBAF-2FF1-0F2C-BC2767F58BE1}"/>
              </a:ext>
            </a:extLst>
          </p:cNvPr>
          <p:cNvSpPr>
            <a:spLocks noGrp="1"/>
          </p:cNvSpPr>
          <p:nvPr>
            <p:ph idx="18" hasCustomPrompt="1"/>
          </p:nvPr>
        </p:nvSpPr>
        <p:spPr>
          <a:xfrm>
            <a:off x="6290050" y="2088000"/>
            <a:ext cx="5103620" cy="3756065"/>
          </a:xfrm>
        </p:spPr>
        <p:txBody>
          <a:bodyPr/>
          <a:lstStyle>
            <a:lvl1pPr marL="0" indent="0">
              <a:buNone/>
              <a:defRPr sz="1800">
                <a:solidFill>
                  <a:schemeClr val="bg1"/>
                </a:solidFill>
              </a:defRPr>
            </a:lvl1pPr>
            <a:lvl2pPr marL="0" indent="-198000">
              <a:buFont typeface="Arial" panose="020B0604020202020204" pitchFamily="34" charset="0"/>
              <a:buChar char="•"/>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Klikken om de tekststijl van het model </a:t>
            </a:r>
            <a:br>
              <a:rPr lang="nl-NL" dirty="0"/>
            </a:br>
            <a:r>
              <a:rPr lang="nl-NL" dirty="0"/>
              <a:t>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2418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it_1_kolom_foto_1">
    <p:spTree>
      <p:nvGrpSpPr>
        <p:cNvPr id="1" name=""/>
        <p:cNvGrpSpPr/>
        <p:nvPr/>
      </p:nvGrpSpPr>
      <p:grpSpPr>
        <a:xfrm>
          <a:off x="0" y="0"/>
          <a:ext cx="0" cy="0"/>
          <a:chOff x="0" y="0"/>
          <a:chExt cx="0" cy="0"/>
        </a:xfrm>
      </p:grpSpPr>
      <p:sp>
        <p:nvSpPr>
          <p:cNvPr id="12" name="Tijdelijke aanduiding voor afbeelding 10">
            <a:extLst>
              <a:ext uri="{FF2B5EF4-FFF2-40B4-BE49-F238E27FC236}">
                <a16:creationId xmlns:a16="http://schemas.microsoft.com/office/drawing/2014/main" id="{3E30FC3F-F86C-F7A2-C551-4A252927A662}"/>
              </a:ext>
            </a:extLst>
          </p:cNvPr>
          <p:cNvSpPr>
            <a:spLocks noGrp="1"/>
          </p:cNvSpPr>
          <p:nvPr>
            <p:ph type="pic" sz="quarter" idx="15" hasCustomPrompt="1"/>
          </p:nvPr>
        </p:nvSpPr>
        <p:spPr>
          <a:xfrm>
            <a:off x="6096000" y="0"/>
            <a:ext cx="6096000" cy="6858000"/>
          </a:xfrm>
          <a:solidFill>
            <a:srgbClr val="E5E5E5"/>
          </a:solidFill>
        </p:spPr>
        <p:txBody>
          <a:bodyPr anchor="ctr" anchorCtr="0"/>
          <a:lstStyle>
            <a:lvl1pPr marL="30600" indent="0" algn="ctr">
              <a:buNone/>
              <a:defRPr sz="1000">
                <a:solidFill>
                  <a:schemeClr val="bg1"/>
                </a:solidFill>
              </a:defRPr>
            </a:lvl1pPr>
          </a:lstStyle>
          <a:p>
            <a:r>
              <a:rPr lang="nl-NL" dirty="0"/>
              <a:t>Klik hier om afbeelding in te voegen</a:t>
            </a:r>
          </a:p>
        </p:txBody>
      </p:sp>
      <p:sp>
        <p:nvSpPr>
          <p:cNvPr id="10" name="Tijdelijke aanduiding voor inhoud 2">
            <a:extLst>
              <a:ext uri="{FF2B5EF4-FFF2-40B4-BE49-F238E27FC236}">
                <a16:creationId xmlns:a16="http://schemas.microsoft.com/office/drawing/2014/main" id="{4BCA8AA6-B46F-5199-E5C6-9F86316634E7}"/>
              </a:ext>
            </a:extLst>
          </p:cNvPr>
          <p:cNvSpPr>
            <a:spLocks noGrp="1"/>
          </p:cNvSpPr>
          <p:nvPr>
            <p:ph idx="14"/>
          </p:nvPr>
        </p:nvSpPr>
        <p:spPr>
          <a:xfrm>
            <a:off x="810000" y="3060000"/>
            <a:ext cx="5103620" cy="2883305"/>
          </a:xfrm>
        </p:spPr>
        <p:txBody>
          <a:bodyPr/>
          <a:lstStyle>
            <a:lvl1pPr marL="0" indent="0">
              <a:buNone/>
              <a:defRPr sz="1800">
                <a:solidFill>
                  <a:schemeClr val="bg1"/>
                </a:solidFill>
              </a:defRPr>
            </a:lvl1pPr>
            <a:lvl2pPr marL="0" indent="-180000">
              <a:buFont typeface="Arial" panose="020B0604020202020204" pitchFamily="34" charset="0"/>
              <a:buChar char="•"/>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5103620" cy="1800000"/>
          </a:xfrm>
        </p:spPr>
        <p:txBody>
          <a:bodyPr/>
          <a:lstStyle>
            <a:lvl1pPr>
              <a:lnSpc>
                <a:spcPct val="85000"/>
              </a:lnSpc>
              <a:defRPr>
                <a:solidFill>
                  <a:schemeClr val="bg1"/>
                </a:solidFill>
              </a:defRPr>
            </a:lvl1pPr>
          </a:lstStyle>
          <a:p>
            <a:r>
              <a:rPr lang="nl-NL" dirty="0"/>
              <a:t>Titel – kies gewenste themakleur</a:t>
            </a:r>
          </a:p>
        </p:txBody>
      </p:sp>
      <p:sp>
        <p:nvSpPr>
          <p:cNvPr id="3" name="Tijdelijke aanduiding voor dianummer 6">
            <a:extLst>
              <a:ext uri="{FF2B5EF4-FFF2-40B4-BE49-F238E27FC236}">
                <a16:creationId xmlns:a16="http://schemas.microsoft.com/office/drawing/2014/main" id="{9F4ED2C8-0BE9-FE3C-493D-28EEC195E82D}"/>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
        <p:nvSpPr>
          <p:cNvPr id="4" name="Tijdelijke aanduiding voor tekst 13">
            <a:extLst>
              <a:ext uri="{FF2B5EF4-FFF2-40B4-BE49-F238E27FC236}">
                <a16:creationId xmlns:a16="http://schemas.microsoft.com/office/drawing/2014/main" id="{1F8E3181-36EE-D15E-1686-E8FF8CC195F7}"/>
              </a:ext>
            </a:extLst>
          </p:cNvPr>
          <p:cNvSpPr>
            <a:spLocks noGrp="1"/>
          </p:cNvSpPr>
          <p:nvPr>
            <p:ph type="body" sz="quarter" idx="24"/>
          </p:nvPr>
        </p:nvSpPr>
        <p:spPr>
          <a:xfrm>
            <a:off x="11186812" y="6032500"/>
            <a:ext cx="509888" cy="4953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100"/>
            </a:lvl1pPr>
          </a:lstStyle>
          <a:p>
            <a:pPr lvl="0"/>
            <a:r>
              <a:rPr lang="nl-NL"/>
              <a:t>Klikken om de tekststijl van het model te bewerken</a:t>
            </a:r>
          </a:p>
        </p:txBody>
      </p:sp>
    </p:spTree>
    <p:extLst>
      <p:ext uri="{BB962C8B-B14F-4D97-AF65-F5344CB8AC3E}">
        <p14:creationId xmlns:p14="http://schemas.microsoft.com/office/powerpoint/2010/main" val="179484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1_kolom_foto_2">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DA58AB34-6C27-06F9-E0AC-757ACB797E1D}"/>
              </a:ext>
            </a:extLst>
          </p:cNvPr>
          <p:cNvSpPr>
            <a:spLocks noGrp="1"/>
          </p:cNvSpPr>
          <p:nvPr>
            <p:ph type="pic" sz="quarter" idx="15" hasCustomPrompt="1"/>
          </p:nvPr>
        </p:nvSpPr>
        <p:spPr>
          <a:xfrm>
            <a:off x="9173980" y="0"/>
            <a:ext cx="3018020" cy="6858000"/>
          </a:xfrm>
          <a:solidFill>
            <a:srgbClr val="E5E5E5"/>
          </a:solidFill>
        </p:spPr>
        <p:txBody>
          <a:bodyPr anchor="ctr" anchorCtr="0"/>
          <a:lstStyle>
            <a:lvl1pPr marL="30600" indent="0" algn="ctr">
              <a:buNone/>
              <a:defRPr sz="1000">
                <a:solidFill>
                  <a:schemeClr val="bg1"/>
                </a:solidFill>
              </a:defRPr>
            </a:lvl1pPr>
          </a:lstStyle>
          <a:p>
            <a:r>
              <a:rPr lang="nl-NL" dirty="0"/>
              <a:t>Klik hier om afbeelding in te voegen</a:t>
            </a:r>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8184098" cy="1224000"/>
          </a:xfrm>
        </p:spPr>
        <p:txBody>
          <a:bodyPr/>
          <a:lstStyle>
            <a:lvl1pPr>
              <a:defRPr>
                <a:solidFill>
                  <a:schemeClr val="bg1"/>
                </a:solidFill>
              </a:defRPr>
            </a:lvl1pPr>
          </a:lstStyle>
          <a:p>
            <a:r>
              <a:rPr lang="nl-NL" dirty="0"/>
              <a:t>Titel – kies gewenste themakleur</a:t>
            </a:r>
          </a:p>
        </p:txBody>
      </p:sp>
      <p:sp>
        <p:nvSpPr>
          <p:cNvPr id="3" name="Tijdelijke aanduiding voor inhoud 2">
            <a:extLst>
              <a:ext uri="{FF2B5EF4-FFF2-40B4-BE49-F238E27FC236}">
                <a16:creationId xmlns:a16="http://schemas.microsoft.com/office/drawing/2014/main" id="{F7F2647B-016D-F4D6-209E-E0289FE3C9B9}"/>
              </a:ext>
            </a:extLst>
          </p:cNvPr>
          <p:cNvSpPr>
            <a:spLocks noGrp="1"/>
          </p:cNvSpPr>
          <p:nvPr>
            <p:ph idx="16"/>
          </p:nvPr>
        </p:nvSpPr>
        <p:spPr>
          <a:xfrm>
            <a:off x="810000" y="2088000"/>
            <a:ext cx="8189220" cy="3756065"/>
          </a:xfrm>
        </p:spPr>
        <p:txBody>
          <a:bodyPr/>
          <a:lstStyle>
            <a:lvl1pPr marL="0" indent="0">
              <a:buNone/>
              <a:defRPr sz="1800">
                <a:solidFill>
                  <a:schemeClr val="bg1"/>
                </a:solidFill>
              </a:defRPr>
            </a:lvl1pPr>
            <a:lvl2pPr marL="0" indent="-180000">
              <a:buFont typeface="Arial" panose="020B0604020202020204" pitchFamily="34" charset="0"/>
              <a:buChar char="•"/>
              <a:defRPr sz="1800">
                <a:solidFill>
                  <a:schemeClr val="bg1"/>
                </a:solidFill>
              </a:defRPr>
            </a:lvl2pPr>
            <a:lvl3pPr marL="396000" indent="-180000">
              <a:buFont typeface="Systeemlettertype regulier"/>
              <a:buChar char="-"/>
              <a:defRPr sz="1800">
                <a:solidFill>
                  <a:schemeClr val="bg1"/>
                </a:solidFill>
              </a:defRPr>
            </a:lvl3pPr>
            <a:lvl4pPr marL="576000" indent="-180000">
              <a:buFont typeface="Systeemlettertype regulier"/>
              <a:buChar char="-"/>
              <a:defRPr sz="1800">
                <a:solidFill>
                  <a:schemeClr val="bg1"/>
                </a:solidFill>
              </a:defRPr>
            </a:lvl4pPr>
            <a:lvl5pPr marL="774000" indent="-180000">
              <a:buFont typeface="Systeemlettertype regulier"/>
              <a:buChar char="-"/>
              <a:defRPr sz="18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6">
            <a:extLst>
              <a:ext uri="{FF2B5EF4-FFF2-40B4-BE49-F238E27FC236}">
                <a16:creationId xmlns:a16="http://schemas.microsoft.com/office/drawing/2014/main" id="{D604510E-0C32-4CA6-1E0B-CB9E83119CD3}"/>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
        <p:nvSpPr>
          <p:cNvPr id="5" name="Tijdelijke aanduiding voor tekst 13">
            <a:extLst>
              <a:ext uri="{FF2B5EF4-FFF2-40B4-BE49-F238E27FC236}">
                <a16:creationId xmlns:a16="http://schemas.microsoft.com/office/drawing/2014/main" id="{0781367B-AADA-A92E-4296-2C6B347A3D9D}"/>
              </a:ext>
            </a:extLst>
          </p:cNvPr>
          <p:cNvSpPr>
            <a:spLocks noGrp="1"/>
          </p:cNvSpPr>
          <p:nvPr>
            <p:ph type="body" sz="quarter" idx="24"/>
          </p:nvPr>
        </p:nvSpPr>
        <p:spPr>
          <a:xfrm>
            <a:off x="11186812" y="6032500"/>
            <a:ext cx="509888" cy="4953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100"/>
            </a:lvl1pPr>
          </a:lstStyle>
          <a:p>
            <a:pPr lvl="0"/>
            <a:r>
              <a:rPr lang="nl-NL"/>
              <a:t>Klikken om de tekststijl van het model te bewerken</a:t>
            </a:r>
          </a:p>
        </p:txBody>
      </p:sp>
    </p:spTree>
    <p:extLst>
      <p:ext uri="{BB962C8B-B14F-4D97-AF65-F5344CB8AC3E}">
        <p14:creationId xmlns:p14="http://schemas.microsoft.com/office/powerpoint/2010/main" val="167312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_foto_1">
    <p:spTree>
      <p:nvGrpSpPr>
        <p:cNvPr id="1" name=""/>
        <p:cNvGrpSpPr/>
        <p:nvPr/>
      </p:nvGrpSpPr>
      <p:grpSpPr>
        <a:xfrm>
          <a:off x="0" y="0"/>
          <a:ext cx="0" cy="0"/>
          <a:chOff x="0" y="0"/>
          <a:chExt cx="0" cy="0"/>
        </a:xfrm>
      </p:grpSpPr>
      <p:sp>
        <p:nvSpPr>
          <p:cNvPr id="8" name="Tijdelijke aanduiding voor afbeelding 5">
            <a:extLst>
              <a:ext uri="{FF2B5EF4-FFF2-40B4-BE49-F238E27FC236}">
                <a16:creationId xmlns:a16="http://schemas.microsoft.com/office/drawing/2014/main" id="{8EFFA1A2-2A8A-6A85-2BF3-0F4AFAB0DEFE}"/>
              </a:ext>
            </a:extLst>
          </p:cNvPr>
          <p:cNvSpPr>
            <a:spLocks noGrp="1"/>
          </p:cNvSpPr>
          <p:nvPr>
            <p:ph type="pic" sz="quarter" idx="10" hasCustomPrompt="1"/>
          </p:nvPr>
        </p:nvSpPr>
        <p:spPr>
          <a:xfrm>
            <a:off x="0" y="0"/>
            <a:ext cx="12192000" cy="6858000"/>
          </a:xfrm>
          <a:solidFill>
            <a:srgbClr val="E5E5E5"/>
          </a:solidFill>
        </p:spPr>
        <p:txBody>
          <a:bodyPr tIns="1764000" anchor="t" anchorCtr="0"/>
          <a:lstStyle>
            <a:lvl1pPr marL="0" indent="0" algn="ctr">
              <a:buNone/>
              <a:defRPr/>
            </a:lvl1pPr>
          </a:lstStyle>
          <a:p>
            <a:r>
              <a:rPr lang="nl-NL" dirty="0"/>
              <a:t>Sleep een afbeelding hier naartoe om in te voegen</a:t>
            </a:r>
            <a:endParaRPr lang="en-GB" dirty="0"/>
          </a:p>
        </p:txBody>
      </p:sp>
      <p:sp>
        <p:nvSpPr>
          <p:cNvPr id="22" name="Tijdelijke aanduiding voor tekst 21">
            <a:extLst>
              <a:ext uri="{FF2B5EF4-FFF2-40B4-BE49-F238E27FC236}">
                <a16:creationId xmlns:a16="http://schemas.microsoft.com/office/drawing/2014/main" id="{3C56B498-8845-CA2E-2E88-C618022FCC94}"/>
              </a:ext>
            </a:extLst>
          </p:cNvPr>
          <p:cNvSpPr>
            <a:spLocks noGrp="1"/>
          </p:cNvSpPr>
          <p:nvPr>
            <p:ph type="body" sz="quarter" idx="14"/>
          </p:nvPr>
        </p:nvSpPr>
        <p:spPr>
          <a:xfrm flipV="1">
            <a:off x="916584" y="3702200"/>
            <a:ext cx="6480000" cy="2340000"/>
          </a:xfrm>
          <a:custGeom>
            <a:avLst/>
            <a:gdLst>
              <a:gd name="connsiteX0" fmla="*/ 144355 w 6480000"/>
              <a:gd name="connsiteY0" fmla="*/ 2340000 h 2340000"/>
              <a:gd name="connsiteX1" fmla="*/ 6335645 w 6480000"/>
              <a:gd name="connsiteY1" fmla="*/ 2340000 h 2340000"/>
              <a:gd name="connsiteX2" fmla="*/ 6480000 w 6480000"/>
              <a:gd name="connsiteY2" fmla="*/ 2195645 h 2340000"/>
              <a:gd name="connsiteX3" fmla="*/ 6480000 w 6480000"/>
              <a:gd name="connsiteY3" fmla="*/ 144355 h 2340000"/>
              <a:gd name="connsiteX4" fmla="*/ 6335645 w 6480000"/>
              <a:gd name="connsiteY4" fmla="*/ 0 h 2340000"/>
              <a:gd name="connsiteX5" fmla="*/ 144355 w 6480000"/>
              <a:gd name="connsiteY5" fmla="*/ 0 h 2340000"/>
              <a:gd name="connsiteX6" fmla="*/ 0 w 6480000"/>
              <a:gd name="connsiteY6" fmla="*/ 144355 h 2340000"/>
              <a:gd name="connsiteX7" fmla="*/ 0 w 6480000"/>
              <a:gd name="connsiteY7" fmla="*/ 2195645 h 2340000"/>
              <a:gd name="connsiteX8" fmla="*/ 144355 w 6480000"/>
              <a:gd name="connsiteY8" fmla="*/ 234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000" h="2340000">
                <a:moveTo>
                  <a:pt x="144355" y="2340000"/>
                </a:moveTo>
                <a:lnTo>
                  <a:pt x="6335645" y="2340000"/>
                </a:lnTo>
                <a:cubicBezTo>
                  <a:pt x="6415370" y="2340000"/>
                  <a:pt x="6480000" y="2275370"/>
                  <a:pt x="6480000" y="2195645"/>
                </a:cubicBezTo>
                <a:lnTo>
                  <a:pt x="6480000" y="144355"/>
                </a:lnTo>
                <a:cubicBezTo>
                  <a:pt x="6480000" y="64630"/>
                  <a:pt x="6415370" y="0"/>
                  <a:pt x="6335645" y="0"/>
                </a:cubicBezTo>
                <a:lnTo>
                  <a:pt x="144355" y="0"/>
                </a:lnTo>
                <a:cubicBezTo>
                  <a:pt x="64630" y="0"/>
                  <a:pt x="0" y="64630"/>
                  <a:pt x="0" y="144355"/>
                </a:cubicBezTo>
                <a:lnTo>
                  <a:pt x="0" y="2195645"/>
                </a:lnTo>
                <a:cubicBezTo>
                  <a:pt x="0" y="2275370"/>
                  <a:pt x="64630" y="2340000"/>
                  <a:pt x="144355" y="2340000"/>
                </a:cubicBezTo>
                <a:close/>
              </a:path>
            </a:pathLst>
          </a:custGeom>
          <a:gradFill flip="none" rotWithShape="1">
            <a:gsLst>
              <a:gs pos="0">
                <a:schemeClr val="bg1"/>
              </a:gs>
              <a:gs pos="78000">
                <a:srgbClr val="0D4296"/>
              </a:gs>
              <a:gs pos="100000">
                <a:schemeClr val="tx2"/>
              </a:gs>
            </a:gsLst>
            <a:lin ang="3600000" scaled="0"/>
            <a:tileRect/>
          </a:gradFill>
        </p:spPr>
        <p:txBody>
          <a:bodyPr wrap="square">
            <a:noAutofit/>
          </a:bodyPr>
          <a:lstStyle>
            <a:lvl1pPr marL="0" indent="0">
              <a:buNone/>
              <a:defRPr sz="100"/>
            </a:lvl1pPr>
          </a:lstStyle>
          <a:p>
            <a:pPr lvl="0"/>
            <a:r>
              <a:rPr lang="nl-NL"/>
              <a:t>Klikken om de tekststijl van het model te bewerken</a:t>
            </a:r>
          </a:p>
        </p:txBody>
      </p:sp>
      <p:sp>
        <p:nvSpPr>
          <p:cNvPr id="15" name="Tijdelijke aanduiding voor tekst 13">
            <a:extLst>
              <a:ext uri="{FF2B5EF4-FFF2-40B4-BE49-F238E27FC236}">
                <a16:creationId xmlns:a16="http://schemas.microsoft.com/office/drawing/2014/main" id="{9C35028A-E3E8-B7C1-6BB9-85244F896D6C}"/>
              </a:ext>
            </a:extLst>
          </p:cNvPr>
          <p:cNvSpPr>
            <a:spLocks noGrp="1"/>
          </p:cNvSpPr>
          <p:nvPr>
            <p:ph type="body" sz="quarter" idx="13"/>
          </p:nvPr>
        </p:nvSpPr>
        <p:spPr>
          <a:xfrm>
            <a:off x="11186812" y="6032500"/>
            <a:ext cx="509888" cy="4953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100"/>
            </a:lvl1pPr>
          </a:lstStyle>
          <a:p>
            <a:pPr lvl="0"/>
            <a:r>
              <a:rPr lang="nl-NL"/>
              <a:t>Klikken om de tekststijl van het model te bewerken</a:t>
            </a:r>
          </a:p>
        </p:txBody>
      </p:sp>
      <p:sp>
        <p:nvSpPr>
          <p:cNvPr id="2" name="Titel 1">
            <a:extLst>
              <a:ext uri="{FF2B5EF4-FFF2-40B4-BE49-F238E27FC236}">
                <a16:creationId xmlns:a16="http://schemas.microsoft.com/office/drawing/2014/main" id="{81DAFD65-9156-94AD-A816-6A8BCA3BA6B4}"/>
              </a:ext>
            </a:extLst>
          </p:cNvPr>
          <p:cNvSpPr>
            <a:spLocks noGrp="1"/>
          </p:cNvSpPr>
          <p:nvPr>
            <p:ph type="ctrTitle" hasCustomPrompt="1"/>
          </p:nvPr>
        </p:nvSpPr>
        <p:spPr>
          <a:xfrm>
            <a:off x="1284582" y="4128386"/>
            <a:ext cx="5796000" cy="1440000"/>
          </a:xfrm>
        </p:spPr>
        <p:txBody>
          <a:bodyPr anchor="t" anchorCtr="0"/>
          <a:lstStyle>
            <a:lvl1pPr algn="l">
              <a:defRPr sz="3800" b="0">
                <a:solidFill>
                  <a:srgbClr val="FFFFFF"/>
                </a:solidFill>
              </a:defRPr>
            </a:lvl1pPr>
          </a:lstStyle>
          <a:p>
            <a:r>
              <a:rPr lang="nl-NL" dirty="0"/>
              <a:t>“Klik hier om een quote te </a:t>
            </a:r>
            <a:br>
              <a:rPr lang="nl-NL" dirty="0"/>
            </a:br>
            <a:r>
              <a:rPr lang="nl-NL" dirty="0"/>
              <a:t>schrijven. Met of zonder</a:t>
            </a:r>
            <a:br>
              <a:rPr lang="nl-NL" dirty="0"/>
            </a:br>
            <a:r>
              <a:rPr lang="nl-NL" dirty="0"/>
              <a:t>highlight.”</a:t>
            </a:r>
          </a:p>
        </p:txBody>
      </p:sp>
    </p:spTree>
    <p:extLst>
      <p:ext uri="{BB962C8B-B14F-4D97-AF65-F5344CB8AC3E}">
        <p14:creationId xmlns:p14="http://schemas.microsoft.com/office/powerpoint/2010/main" val="179893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_foto_2">
    <p:spTree>
      <p:nvGrpSpPr>
        <p:cNvPr id="1" name=""/>
        <p:cNvGrpSpPr/>
        <p:nvPr/>
      </p:nvGrpSpPr>
      <p:grpSpPr>
        <a:xfrm>
          <a:off x="0" y="0"/>
          <a:ext cx="0" cy="0"/>
          <a:chOff x="0" y="0"/>
          <a:chExt cx="0" cy="0"/>
        </a:xfrm>
      </p:grpSpPr>
      <p:sp>
        <p:nvSpPr>
          <p:cNvPr id="8" name="Tijdelijke aanduiding voor afbeelding 5">
            <a:extLst>
              <a:ext uri="{FF2B5EF4-FFF2-40B4-BE49-F238E27FC236}">
                <a16:creationId xmlns:a16="http://schemas.microsoft.com/office/drawing/2014/main" id="{8EFFA1A2-2A8A-6A85-2BF3-0F4AFAB0DEFE}"/>
              </a:ext>
            </a:extLst>
          </p:cNvPr>
          <p:cNvSpPr>
            <a:spLocks noGrp="1"/>
          </p:cNvSpPr>
          <p:nvPr>
            <p:ph type="pic" sz="quarter" idx="10" hasCustomPrompt="1"/>
          </p:nvPr>
        </p:nvSpPr>
        <p:spPr>
          <a:xfrm>
            <a:off x="0" y="0"/>
            <a:ext cx="12192000" cy="6858000"/>
          </a:xfrm>
          <a:solidFill>
            <a:srgbClr val="E5E5E5"/>
          </a:solidFill>
        </p:spPr>
        <p:txBody>
          <a:bodyPr tIns="0" bIns="1260000" anchor="b" anchorCtr="0"/>
          <a:lstStyle>
            <a:lvl1pPr marL="0" indent="0" algn="ctr">
              <a:buNone/>
              <a:defRPr/>
            </a:lvl1pPr>
          </a:lstStyle>
          <a:p>
            <a:r>
              <a:rPr lang="nl-NL" dirty="0"/>
              <a:t>Sleep een afbeelding hier naartoe om in te voegen</a:t>
            </a:r>
            <a:endParaRPr lang="en-GB" dirty="0"/>
          </a:p>
        </p:txBody>
      </p:sp>
      <p:sp>
        <p:nvSpPr>
          <p:cNvPr id="15" name="Tijdelijke aanduiding voor tekst 13">
            <a:extLst>
              <a:ext uri="{FF2B5EF4-FFF2-40B4-BE49-F238E27FC236}">
                <a16:creationId xmlns:a16="http://schemas.microsoft.com/office/drawing/2014/main" id="{9C35028A-E3E8-B7C1-6BB9-85244F896D6C}"/>
              </a:ext>
            </a:extLst>
          </p:cNvPr>
          <p:cNvSpPr>
            <a:spLocks noGrp="1"/>
          </p:cNvSpPr>
          <p:nvPr>
            <p:ph type="body" sz="quarter" idx="13"/>
          </p:nvPr>
        </p:nvSpPr>
        <p:spPr>
          <a:xfrm>
            <a:off x="11186812" y="6032500"/>
            <a:ext cx="509888" cy="4953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100"/>
            </a:lvl1pPr>
          </a:lstStyle>
          <a:p>
            <a:pPr lvl="0"/>
            <a:r>
              <a:rPr lang="nl-NL"/>
              <a:t>Klikken om de tekststijl van het model te bewerken</a:t>
            </a:r>
          </a:p>
        </p:txBody>
      </p:sp>
      <p:sp>
        <p:nvSpPr>
          <p:cNvPr id="9" name="Tijdelijke aanduiding voor tekst 8">
            <a:extLst>
              <a:ext uri="{FF2B5EF4-FFF2-40B4-BE49-F238E27FC236}">
                <a16:creationId xmlns:a16="http://schemas.microsoft.com/office/drawing/2014/main" id="{A192560F-1C7A-EF76-92A2-CB6DEF464B44}"/>
              </a:ext>
            </a:extLst>
          </p:cNvPr>
          <p:cNvSpPr>
            <a:spLocks noGrp="1"/>
          </p:cNvSpPr>
          <p:nvPr>
            <p:ph type="body" sz="quarter" idx="14"/>
          </p:nvPr>
        </p:nvSpPr>
        <p:spPr>
          <a:xfrm flipV="1">
            <a:off x="930519" y="812581"/>
            <a:ext cx="3852000" cy="3492000"/>
          </a:xfrm>
          <a:custGeom>
            <a:avLst/>
            <a:gdLst>
              <a:gd name="connsiteX0" fmla="*/ 145581 w 3852000"/>
              <a:gd name="connsiteY0" fmla="*/ 3492000 h 3492000"/>
              <a:gd name="connsiteX1" fmla="*/ 3706419 w 3852000"/>
              <a:gd name="connsiteY1" fmla="*/ 3492000 h 3492000"/>
              <a:gd name="connsiteX2" fmla="*/ 3852000 w 3852000"/>
              <a:gd name="connsiteY2" fmla="*/ 3346419 h 3492000"/>
              <a:gd name="connsiteX3" fmla="*/ 3852000 w 3852000"/>
              <a:gd name="connsiteY3" fmla="*/ 145581 h 3492000"/>
              <a:gd name="connsiteX4" fmla="*/ 3706419 w 3852000"/>
              <a:gd name="connsiteY4" fmla="*/ 0 h 3492000"/>
              <a:gd name="connsiteX5" fmla="*/ 145581 w 3852000"/>
              <a:gd name="connsiteY5" fmla="*/ 0 h 3492000"/>
              <a:gd name="connsiteX6" fmla="*/ 0 w 3852000"/>
              <a:gd name="connsiteY6" fmla="*/ 145581 h 3492000"/>
              <a:gd name="connsiteX7" fmla="*/ 0 w 3852000"/>
              <a:gd name="connsiteY7" fmla="*/ 3346419 h 3492000"/>
              <a:gd name="connsiteX8" fmla="*/ 145581 w 3852000"/>
              <a:gd name="connsiteY8" fmla="*/ 3492000 h 34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2000" h="3492000">
                <a:moveTo>
                  <a:pt x="145581" y="3492000"/>
                </a:moveTo>
                <a:lnTo>
                  <a:pt x="3706419" y="3492000"/>
                </a:lnTo>
                <a:cubicBezTo>
                  <a:pt x="3786821" y="3492000"/>
                  <a:pt x="3852000" y="3426821"/>
                  <a:pt x="3852000" y="3346419"/>
                </a:cubicBezTo>
                <a:lnTo>
                  <a:pt x="3852000" y="145581"/>
                </a:lnTo>
                <a:cubicBezTo>
                  <a:pt x="3852000" y="65179"/>
                  <a:pt x="3786821" y="0"/>
                  <a:pt x="3706419" y="0"/>
                </a:cubicBezTo>
                <a:lnTo>
                  <a:pt x="145581" y="0"/>
                </a:lnTo>
                <a:cubicBezTo>
                  <a:pt x="65179" y="0"/>
                  <a:pt x="0" y="65179"/>
                  <a:pt x="0" y="145581"/>
                </a:cubicBezTo>
                <a:lnTo>
                  <a:pt x="0" y="3346419"/>
                </a:lnTo>
                <a:cubicBezTo>
                  <a:pt x="0" y="3426821"/>
                  <a:pt x="65179" y="3492000"/>
                  <a:pt x="145581" y="3492000"/>
                </a:cubicBezTo>
                <a:close/>
              </a:path>
            </a:pathLst>
          </a:custGeom>
          <a:gradFill flip="none" rotWithShape="1">
            <a:gsLst>
              <a:gs pos="0">
                <a:schemeClr val="bg1"/>
              </a:gs>
              <a:gs pos="78000">
                <a:srgbClr val="0D4296"/>
              </a:gs>
              <a:gs pos="100000">
                <a:schemeClr val="tx2"/>
              </a:gs>
            </a:gsLst>
            <a:lin ang="3600000" scaled="0"/>
            <a:tileRect/>
          </a:gradFill>
        </p:spPr>
        <p:txBody>
          <a:bodyPr wrap="square">
            <a:noAutofit/>
          </a:bodyPr>
          <a:lstStyle>
            <a:lvl1pPr marL="0" indent="0">
              <a:buNone/>
              <a:defRPr sz="100"/>
            </a:lvl1pPr>
          </a:lstStyle>
          <a:p>
            <a:pPr lvl="0"/>
            <a:r>
              <a:rPr lang="nl-NL"/>
              <a:t>Klikken om de tekststijl van het model te bewerken</a:t>
            </a:r>
          </a:p>
        </p:txBody>
      </p:sp>
      <p:sp>
        <p:nvSpPr>
          <p:cNvPr id="7" name="Titel 1">
            <a:extLst>
              <a:ext uri="{FF2B5EF4-FFF2-40B4-BE49-F238E27FC236}">
                <a16:creationId xmlns:a16="http://schemas.microsoft.com/office/drawing/2014/main" id="{67B9BA1D-71EB-5D55-FCDF-10ABD96520AA}"/>
              </a:ext>
            </a:extLst>
          </p:cNvPr>
          <p:cNvSpPr>
            <a:spLocks noGrp="1"/>
          </p:cNvSpPr>
          <p:nvPr>
            <p:ph type="ctrTitle" hasCustomPrompt="1"/>
          </p:nvPr>
        </p:nvSpPr>
        <p:spPr>
          <a:xfrm>
            <a:off x="1298517" y="1238765"/>
            <a:ext cx="3240000" cy="2520000"/>
          </a:xfrm>
        </p:spPr>
        <p:txBody>
          <a:bodyPr anchor="t" anchorCtr="0"/>
          <a:lstStyle>
            <a:lvl1pPr algn="l">
              <a:defRPr sz="3800" b="0">
                <a:solidFill>
                  <a:srgbClr val="FFFFFF"/>
                </a:solidFill>
              </a:defRPr>
            </a:lvl1pPr>
          </a:lstStyle>
          <a:p>
            <a:r>
              <a:rPr lang="nl-NL" dirty="0"/>
              <a:t>“Klik hier om een quote te </a:t>
            </a:r>
            <a:br>
              <a:rPr lang="nl-NL" dirty="0"/>
            </a:br>
            <a:r>
              <a:rPr lang="nl-NL" dirty="0"/>
              <a:t>schrijven. </a:t>
            </a:r>
            <a:br>
              <a:rPr lang="nl-NL" dirty="0"/>
            </a:br>
            <a:r>
              <a:rPr lang="nl-NL" dirty="0"/>
              <a:t>Met of zonder</a:t>
            </a:r>
            <a:br>
              <a:rPr lang="nl-NL" dirty="0"/>
            </a:br>
            <a:r>
              <a:rPr lang="nl-NL" dirty="0"/>
              <a:t>highlight.”</a:t>
            </a:r>
          </a:p>
        </p:txBody>
      </p:sp>
    </p:spTree>
    <p:extLst>
      <p:ext uri="{BB962C8B-B14F-4D97-AF65-F5344CB8AC3E}">
        <p14:creationId xmlns:p14="http://schemas.microsoft.com/office/powerpoint/2010/main" val="12640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omschema">
    <p:bg>
      <p:bgPr>
        <a:solidFill>
          <a:srgbClr val="FFFFFF"/>
        </a:solidFill>
        <a:effectLst/>
      </p:bgPr>
    </p:bg>
    <p:spTree>
      <p:nvGrpSpPr>
        <p:cNvPr id="1" name=""/>
        <p:cNvGrpSpPr/>
        <p:nvPr/>
      </p:nvGrpSpPr>
      <p:grpSpPr>
        <a:xfrm>
          <a:off x="0" y="0"/>
          <a:ext cx="0" cy="0"/>
          <a:chOff x="0" y="0"/>
          <a:chExt cx="0" cy="0"/>
        </a:xfrm>
      </p:grpSpPr>
      <p:sp>
        <p:nvSpPr>
          <p:cNvPr id="36" name="Afgeronde rechthoek 35">
            <a:extLst>
              <a:ext uri="{FF2B5EF4-FFF2-40B4-BE49-F238E27FC236}">
                <a16:creationId xmlns:a16="http://schemas.microsoft.com/office/drawing/2014/main" id="{29539ED0-ADF0-C485-0C35-ECDB82B39D94}"/>
              </a:ext>
            </a:extLst>
          </p:cNvPr>
          <p:cNvSpPr/>
          <p:nvPr userDrawn="1"/>
        </p:nvSpPr>
        <p:spPr>
          <a:xfrm>
            <a:off x="8838000"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Afgeronde rechthoek 32">
            <a:extLst>
              <a:ext uri="{FF2B5EF4-FFF2-40B4-BE49-F238E27FC236}">
                <a16:creationId xmlns:a16="http://schemas.microsoft.com/office/drawing/2014/main" id="{F2261A69-9C73-FB89-AC11-623F56624C6B}"/>
              </a:ext>
            </a:extLst>
          </p:cNvPr>
          <p:cNvSpPr/>
          <p:nvPr userDrawn="1"/>
        </p:nvSpPr>
        <p:spPr>
          <a:xfrm>
            <a:off x="807307"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Afgeronde rechthoek 33">
            <a:extLst>
              <a:ext uri="{FF2B5EF4-FFF2-40B4-BE49-F238E27FC236}">
                <a16:creationId xmlns:a16="http://schemas.microsoft.com/office/drawing/2014/main" id="{0508E575-1191-F932-A4B0-E050BA213EE2}"/>
              </a:ext>
            </a:extLst>
          </p:cNvPr>
          <p:cNvSpPr/>
          <p:nvPr userDrawn="1"/>
        </p:nvSpPr>
        <p:spPr>
          <a:xfrm>
            <a:off x="3484205"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Afgeronde rechthoek 34">
            <a:extLst>
              <a:ext uri="{FF2B5EF4-FFF2-40B4-BE49-F238E27FC236}">
                <a16:creationId xmlns:a16="http://schemas.microsoft.com/office/drawing/2014/main" id="{9483DD2E-F5C6-0AA5-0073-3C954B1A5644}"/>
              </a:ext>
            </a:extLst>
          </p:cNvPr>
          <p:cNvSpPr/>
          <p:nvPr userDrawn="1"/>
        </p:nvSpPr>
        <p:spPr>
          <a:xfrm>
            <a:off x="6161103"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Stroomschema</a:t>
            </a:r>
          </a:p>
        </p:txBody>
      </p:sp>
      <p:grpSp>
        <p:nvGrpSpPr>
          <p:cNvPr id="20" name="Groep 19">
            <a:extLst>
              <a:ext uri="{FF2B5EF4-FFF2-40B4-BE49-F238E27FC236}">
                <a16:creationId xmlns:a16="http://schemas.microsoft.com/office/drawing/2014/main" id="{B5842B1C-CE94-2285-8877-1E79422FE9C1}"/>
              </a:ext>
            </a:extLst>
          </p:cNvPr>
          <p:cNvGrpSpPr/>
          <p:nvPr userDrawn="1"/>
        </p:nvGrpSpPr>
        <p:grpSpPr>
          <a:xfrm>
            <a:off x="11199513" y="6036811"/>
            <a:ext cx="484487" cy="484487"/>
            <a:chOff x="10318579" y="3236097"/>
            <a:chExt cx="2696453" cy="2696453"/>
          </a:xfrm>
          <a:solidFill>
            <a:schemeClr val="tx1"/>
          </a:solidFill>
        </p:grpSpPr>
        <p:sp>
          <p:nvSpPr>
            <p:cNvPr id="14" name="Vrije vorm 13">
              <a:extLst>
                <a:ext uri="{FF2B5EF4-FFF2-40B4-BE49-F238E27FC236}">
                  <a16:creationId xmlns:a16="http://schemas.microsoft.com/office/drawing/2014/main" id="{E9E11068-B8C9-2535-9EA2-9D4469EBE926}"/>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15" name="Graphic 11">
              <a:extLst>
                <a:ext uri="{FF2B5EF4-FFF2-40B4-BE49-F238E27FC236}">
                  <a16:creationId xmlns:a16="http://schemas.microsoft.com/office/drawing/2014/main" id="{8F68D677-D727-78E2-A53B-6225DBA32682}"/>
                </a:ext>
              </a:extLst>
            </p:cNvPr>
            <p:cNvGrpSpPr/>
            <p:nvPr/>
          </p:nvGrpSpPr>
          <p:grpSpPr>
            <a:xfrm>
              <a:off x="10720525" y="4086763"/>
              <a:ext cx="1892560" cy="995119"/>
              <a:chOff x="5151746" y="2933466"/>
              <a:chExt cx="1892560" cy="995119"/>
            </a:xfrm>
            <a:grpFill/>
          </p:grpSpPr>
          <p:sp>
            <p:nvSpPr>
              <p:cNvPr id="16" name="Vrije vorm 15">
                <a:extLst>
                  <a:ext uri="{FF2B5EF4-FFF2-40B4-BE49-F238E27FC236}">
                    <a16:creationId xmlns:a16="http://schemas.microsoft.com/office/drawing/2014/main" id="{7E779CB7-6FD2-5FDF-C074-FDD7FDB0E9FF}"/>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7" name="Graphic 11">
                <a:extLst>
                  <a:ext uri="{FF2B5EF4-FFF2-40B4-BE49-F238E27FC236}">
                    <a16:creationId xmlns:a16="http://schemas.microsoft.com/office/drawing/2014/main" id="{7084594C-A62E-1425-B251-9B00559F1133}"/>
                  </a:ext>
                </a:extLst>
              </p:cNvPr>
              <p:cNvGrpSpPr/>
              <p:nvPr/>
            </p:nvGrpSpPr>
            <p:grpSpPr>
              <a:xfrm>
                <a:off x="5151746" y="2933466"/>
                <a:ext cx="1240670" cy="995119"/>
                <a:chOff x="5151746" y="2933466"/>
                <a:chExt cx="1240670" cy="995119"/>
              </a:xfrm>
              <a:grpFill/>
            </p:grpSpPr>
            <p:sp>
              <p:nvSpPr>
                <p:cNvPr id="18" name="Vrije vorm 17">
                  <a:extLst>
                    <a:ext uri="{FF2B5EF4-FFF2-40B4-BE49-F238E27FC236}">
                      <a16:creationId xmlns:a16="http://schemas.microsoft.com/office/drawing/2014/main" id="{47B6A499-007B-21B1-A1BD-2740713EB3A9}"/>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9" name="Vrije vorm 18">
                  <a:extLst>
                    <a:ext uri="{FF2B5EF4-FFF2-40B4-BE49-F238E27FC236}">
                      <a16:creationId xmlns:a16="http://schemas.microsoft.com/office/drawing/2014/main" id="{B0451FFF-5FC5-1B12-71FC-09807AB3A5B1}"/>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
        <p:nvSpPr>
          <p:cNvPr id="12" name="Tijdelijke aanduiding voor tekst 11">
            <a:extLst>
              <a:ext uri="{FF2B5EF4-FFF2-40B4-BE49-F238E27FC236}">
                <a16:creationId xmlns:a16="http://schemas.microsoft.com/office/drawing/2014/main" id="{FF3834FF-844D-46B4-239C-0547B3D4848B}"/>
              </a:ext>
            </a:extLst>
          </p:cNvPr>
          <p:cNvSpPr>
            <a:spLocks noGrp="1"/>
          </p:cNvSpPr>
          <p:nvPr>
            <p:ph type="body" sz="quarter" idx="14" hasCustomPrompt="1"/>
          </p:nvPr>
        </p:nvSpPr>
        <p:spPr>
          <a:xfrm>
            <a:off x="986424"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13" name="Tijdelijke aanduiding voor inhoud 2">
            <a:extLst>
              <a:ext uri="{FF2B5EF4-FFF2-40B4-BE49-F238E27FC236}">
                <a16:creationId xmlns:a16="http://schemas.microsoft.com/office/drawing/2014/main" id="{15362D50-E1EB-35AF-FAD8-80C755A8AB27}"/>
              </a:ext>
            </a:extLst>
          </p:cNvPr>
          <p:cNvSpPr>
            <a:spLocks noGrp="1"/>
          </p:cNvSpPr>
          <p:nvPr>
            <p:ph idx="15"/>
          </p:nvPr>
        </p:nvSpPr>
        <p:spPr>
          <a:xfrm>
            <a:off x="1040721"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21" name="Tijdelijke aanduiding voor inhoud 2">
            <a:extLst>
              <a:ext uri="{FF2B5EF4-FFF2-40B4-BE49-F238E27FC236}">
                <a16:creationId xmlns:a16="http://schemas.microsoft.com/office/drawing/2014/main" id="{547C5921-482A-8333-6CD8-36853F5E9F0A}"/>
              </a:ext>
            </a:extLst>
          </p:cNvPr>
          <p:cNvSpPr>
            <a:spLocks noGrp="1"/>
          </p:cNvSpPr>
          <p:nvPr>
            <p:ph idx="16" hasCustomPrompt="1"/>
          </p:nvPr>
        </p:nvSpPr>
        <p:spPr>
          <a:xfrm>
            <a:off x="1458576"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7" name="Tijdelijke aanduiding voor tekst 36">
            <a:extLst>
              <a:ext uri="{FF2B5EF4-FFF2-40B4-BE49-F238E27FC236}">
                <a16:creationId xmlns:a16="http://schemas.microsoft.com/office/drawing/2014/main" id="{E1567840-78C5-5E0F-2B14-4CD6C39DCBE5}"/>
              </a:ext>
            </a:extLst>
          </p:cNvPr>
          <p:cNvSpPr>
            <a:spLocks noGrp="1"/>
          </p:cNvSpPr>
          <p:nvPr>
            <p:ph type="body" sz="quarter" idx="17" hasCustomPrompt="1"/>
          </p:nvPr>
        </p:nvSpPr>
        <p:spPr>
          <a:xfrm>
            <a:off x="3663322"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39" name="Tijdelijke aanduiding voor inhoud 2">
            <a:extLst>
              <a:ext uri="{FF2B5EF4-FFF2-40B4-BE49-F238E27FC236}">
                <a16:creationId xmlns:a16="http://schemas.microsoft.com/office/drawing/2014/main" id="{00E86902-DD63-1AB7-6194-AD8E11C6519E}"/>
              </a:ext>
            </a:extLst>
          </p:cNvPr>
          <p:cNvSpPr>
            <a:spLocks noGrp="1"/>
          </p:cNvSpPr>
          <p:nvPr>
            <p:ph idx="18"/>
          </p:nvPr>
        </p:nvSpPr>
        <p:spPr>
          <a:xfrm>
            <a:off x="3717619"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0" name="Tijdelijke aanduiding voor inhoud 2">
            <a:extLst>
              <a:ext uri="{FF2B5EF4-FFF2-40B4-BE49-F238E27FC236}">
                <a16:creationId xmlns:a16="http://schemas.microsoft.com/office/drawing/2014/main" id="{C6C640C4-1917-475E-1163-5FA6FADCB0FF}"/>
              </a:ext>
            </a:extLst>
          </p:cNvPr>
          <p:cNvSpPr>
            <a:spLocks noGrp="1"/>
          </p:cNvSpPr>
          <p:nvPr>
            <p:ph idx="19" hasCustomPrompt="1"/>
          </p:nvPr>
        </p:nvSpPr>
        <p:spPr>
          <a:xfrm>
            <a:off x="4135474"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1" name="Tijdelijke aanduiding voor tekst 40">
            <a:extLst>
              <a:ext uri="{FF2B5EF4-FFF2-40B4-BE49-F238E27FC236}">
                <a16:creationId xmlns:a16="http://schemas.microsoft.com/office/drawing/2014/main" id="{9DC18E37-E085-3682-8E02-D2F88A2B1463}"/>
              </a:ext>
            </a:extLst>
          </p:cNvPr>
          <p:cNvSpPr>
            <a:spLocks noGrp="1"/>
          </p:cNvSpPr>
          <p:nvPr>
            <p:ph type="body" sz="quarter" idx="20" hasCustomPrompt="1"/>
          </p:nvPr>
        </p:nvSpPr>
        <p:spPr>
          <a:xfrm>
            <a:off x="6340220"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2" name="Tijdelijke aanduiding voor inhoud 2">
            <a:extLst>
              <a:ext uri="{FF2B5EF4-FFF2-40B4-BE49-F238E27FC236}">
                <a16:creationId xmlns:a16="http://schemas.microsoft.com/office/drawing/2014/main" id="{8CD4E025-E8D1-04F2-B4F7-9028F67F70C9}"/>
              </a:ext>
            </a:extLst>
          </p:cNvPr>
          <p:cNvSpPr>
            <a:spLocks noGrp="1"/>
          </p:cNvSpPr>
          <p:nvPr>
            <p:ph idx="21"/>
          </p:nvPr>
        </p:nvSpPr>
        <p:spPr>
          <a:xfrm>
            <a:off x="6394517"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3" name="Tijdelijke aanduiding voor inhoud 2">
            <a:extLst>
              <a:ext uri="{FF2B5EF4-FFF2-40B4-BE49-F238E27FC236}">
                <a16:creationId xmlns:a16="http://schemas.microsoft.com/office/drawing/2014/main" id="{32A156A6-157F-0047-7ABD-0266D5342BF9}"/>
              </a:ext>
            </a:extLst>
          </p:cNvPr>
          <p:cNvSpPr>
            <a:spLocks noGrp="1"/>
          </p:cNvSpPr>
          <p:nvPr>
            <p:ph idx="22" hasCustomPrompt="1"/>
          </p:nvPr>
        </p:nvSpPr>
        <p:spPr>
          <a:xfrm>
            <a:off x="6812372"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4" name="Tijdelijke aanduiding voor tekst 43">
            <a:extLst>
              <a:ext uri="{FF2B5EF4-FFF2-40B4-BE49-F238E27FC236}">
                <a16:creationId xmlns:a16="http://schemas.microsoft.com/office/drawing/2014/main" id="{70E1D4E5-9151-8947-B4CE-6C1B010FF7C0}"/>
              </a:ext>
            </a:extLst>
          </p:cNvPr>
          <p:cNvSpPr>
            <a:spLocks noGrp="1"/>
          </p:cNvSpPr>
          <p:nvPr>
            <p:ph type="body" sz="quarter" idx="23" hasCustomPrompt="1"/>
          </p:nvPr>
        </p:nvSpPr>
        <p:spPr>
          <a:xfrm>
            <a:off x="9007810"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5" name="Tijdelijke aanduiding voor inhoud 2">
            <a:extLst>
              <a:ext uri="{FF2B5EF4-FFF2-40B4-BE49-F238E27FC236}">
                <a16:creationId xmlns:a16="http://schemas.microsoft.com/office/drawing/2014/main" id="{1DBD636C-E397-DF22-0BFC-03CCD774E83E}"/>
              </a:ext>
            </a:extLst>
          </p:cNvPr>
          <p:cNvSpPr>
            <a:spLocks noGrp="1"/>
          </p:cNvSpPr>
          <p:nvPr>
            <p:ph idx="24"/>
          </p:nvPr>
        </p:nvSpPr>
        <p:spPr>
          <a:xfrm>
            <a:off x="9062107"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6" name="Tijdelijke aanduiding voor inhoud 2">
            <a:extLst>
              <a:ext uri="{FF2B5EF4-FFF2-40B4-BE49-F238E27FC236}">
                <a16:creationId xmlns:a16="http://schemas.microsoft.com/office/drawing/2014/main" id="{5BF8B79B-DCDF-101F-CDD0-6D00AEF3DF16}"/>
              </a:ext>
            </a:extLst>
          </p:cNvPr>
          <p:cNvSpPr>
            <a:spLocks noGrp="1"/>
          </p:cNvSpPr>
          <p:nvPr>
            <p:ph idx="25" hasCustomPrompt="1"/>
          </p:nvPr>
        </p:nvSpPr>
        <p:spPr>
          <a:xfrm>
            <a:off x="9479962"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 name="Tijdelijke aanduiding voor dianummer 6">
            <a:extLst>
              <a:ext uri="{FF2B5EF4-FFF2-40B4-BE49-F238E27FC236}">
                <a16:creationId xmlns:a16="http://schemas.microsoft.com/office/drawing/2014/main" id="{C1DA3D3A-E416-99D6-DD92-E716768FD4AE}"/>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5622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omschema_uitgelicht_1">
    <p:bg>
      <p:bgPr>
        <a:solidFill>
          <a:srgbClr val="FFFFFF"/>
        </a:solidFill>
        <a:effectLst/>
      </p:bgPr>
    </p:bg>
    <p:spTree>
      <p:nvGrpSpPr>
        <p:cNvPr id="1" name=""/>
        <p:cNvGrpSpPr/>
        <p:nvPr/>
      </p:nvGrpSpPr>
      <p:grpSpPr>
        <a:xfrm>
          <a:off x="0" y="0"/>
          <a:ext cx="0" cy="0"/>
          <a:chOff x="0" y="0"/>
          <a:chExt cx="0" cy="0"/>
        </a:xfrm>
      </p:grpSpPr>
      <p:sp>
        <p:nvSpPr>
          <p:cNvPr id="4" name="Afgeronde rechthoek 3">
            <a:extLst>
              <a:ext uri="{FF2B5EF4-FFF2-40B4-BE49-F238E27FC236}">
                <a16:creationId xmlns:a16="http://schemas.microsoft.com/office/drawing/2014/main" id="{25062884-178C-EDAB-AFAA-89241C7734B3}"/>
              </a:ext>
            </a:extLst>
          </p:cNvPr>
          <p:cNvSpPr/>
          <p:nvPr userDrawn="1"/>
        </p:nvSpPr>
        <p:spPr>
          <a:xfrm>
            <a:off x="810000" y="2694309"/>
            <a:ext cx="2752238" cy="2597182"/>
          </a:xfrm>
          <a:prstGeom prst="roundRect">
            <a:avLst>
              <a:gd name="adj" fmla="val 55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Afgeronde rechthoek 35">
            <a:extLst>
              <a:ext uri="{FF2B5EF4-FFF2-40B4-BE49-F238E27FC236}">
                <a16:creationId xmlns:a16="http://schemas.microsoft.com/office/drawing/2014/main" id="{29539ED0-ADF0-C485-0C35-ECDB82B39D94}"/>
              </a:ext>
            </a:extLst>
          </p:cNvPr>
          <p:cNvSpPr/>
          <p:nvPr userDrawn="1"/>
        </p:nvSpPr>
        <p:spPr>
          <a:xfrm>
            <a:off x="3683136"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Afgeronde rechthoek 32">
            <a:extLst>
              <a:ext uri="{FF2B5EF4-FFF2-40B4-BE49-F238E27FC236}">
                <a16:creationId xmlns:a16="http://schemas.microsoft.com/office/drawing/2014/main" id="{F2261A69-9C73-FB89-AC11-623F56624C6B}"/>
              </a:ext>
            </a:extLst>
          </p:cNvPr>
          <p:cNvSpPr/>
          <p:nvPr userDrawn="1"/>
        </p:nvSpPr>
        <p:spPr>
          <a:xfrm>
            <a:off x="6360034"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Afgeronde rechthoek 33">
            <a:extLst>
              <a:ext uri="{FF2B5EF4-FFF2-40B4-BE49-F238E27FC236}">
                <a16:creationId xmlns:a16="http://schemas.microsoft.com/office/drawing/2014/main" id="{0508E575-1191-F932-A4B0-E050BA213EE2}"/>
              </a:ext>
            </a:extLst>
          </p:cNvPr>
          <p:cNvSpPr/>
          <p:nvPr userDrawn="1"/>
        </p:nvSpPr>
        <p:spPr>
          <a:xfrm>
            <a:off x="9036932"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Stroomschema</a:t>
            </a:r>
          </a:p>
        </p:txBody>
      </p:sp>
      <p:grpSp>
        <p:nvGrpSpPr>
          <p:cNvPr id="20" name="Groep 19">
            <a:extLst>
              <a:ext uri="{FF2B5EF4-FFF2-40B4-BE49-F238E27FC236}">
                <a16:creationId xmlns:a16="http://schemas.microsoft.com/office/drawing/2014/main" id="{B5842B1C-CE94-2285-8877-1E79422FE9C1}"/>
              </a:ext>
            </a:extLst>
          </p:cNvPr>
          <p:cNvGrpSpPr/>
          <p:nvPr userDrawn="1"/>
        </p:nvGrpSpPr>
        <p:grpSpPr>
          <a:xfrm>
            <a:off x="11199513" y="6036811"/>
            <a:ext cx="484487" cy="484487"/>
            <a:chOff x="10318579" y="3236097"/>
            <a:chExt cx="2696453" cy="2696453"/>
          </a:xfrm>
          <a:solidFill>
            <a:schemeClr val="tx1"/>
          </a:solidFill>
        </p:grpSpPr>
        <p:sp>
          <p:nvSpPr>
            <p:cNvPr id="14" name="Vrije vorm 13">
              <a:extLst>
                <a:ext uri="{FF2B5EF4-FFF2-40B4-BE49-F238E27FC236}">
                  <a16:creationId xmlns:a16="http://schemas.microsoft.com/office/drawing/2014/main" id="{E9E11068-B8C9-2535-9EA2-9D4469EBE926}"/>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15" name="Graphic 11">
              <a:extLst>
                <a:ext uri="{FF2B5EF4-FFF2-40B4-BE49-F238E27FC236}">
                  <a16:creationId xmlns:a16="http://schemas.microsoft.com/office/drawing/2014/main" id="{8F68D677-D727-78E2-A53B-6225DBA32682}"/>
                </a:ext>
              </a:extLst>
            </p:cNvPr>
            <p:cNvGrpSpPr/>
            <p:nvPr/>
          </p:nvGrpSpPr>
          <p:grpSpPr>
            <a:xfrm>
              <a:off x="10720525" y="4086763"/>
              <a:ext cx="1892560" cy="995119"/>
              <a:chOff x="5151746" y="2933466"/>
              <a:chExt cx="1892560" cy="995119"/>
            </a:xfrm>
            <a:grpFill/>
          </p:grpSpPr>
          <p:sp>
            <p:nvSpPr>
              <p:cNvPr id="16" name="Vrije vorm 15">
                <a:extLst>
                  <a:ext uri="{FF2B5EF4-FFF2-40B4-BE49-F238E27FC236}">
                    <a16:creationId xmlns:a16="http://schemas.microsoft.com/office/drawing/2014/main" id="{7E779CB7-6FD2-5FDF-C074-FDD7FDB0E9FF}"/>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7" name="Graphic 11">
                <a:extLst>
                  <a:ext uri="{FF2B5EF4-FFF2-40B4-BE49-F238E27FC236}">
                    <a16:creationId xmlns:a16="http://schemas.microsoft.com/office/drawing/2014/main" id="{7084594C-A62E-1425-B251-9B00559F1133}"/>
                  </a:ext>
                </a:extLst>
              </p:cNvPr>
              <p:cNvGrpSpPr/>
              <p:nvPr/>
            </p:nvGrpSpPr>
            <p:grpSpPr>
              <a:xfrm>
                <a:off x="5151746" y="2933466"/>
                <a:ext cx="1240670" cy="995119"/>
                <a:chOff x="5151746" y="2933466"/>
                <a:chExt cx="1240670" cy="995119"/>
              </a:xfrm>
              <a:grpFill/>
            </p:grpSpPr>
            <p:sp>
              <p:nvSpPr>
                <p:cNvPr id="18" name="Vrije vorm 17">
                  <a:extLst>
                    <a:ext uri="{FF2B5EF4-FFF2-40B4-BE49-F238E27FC236}">
                      <a16:creationId xmlns:a16="http://schemas.microsoft.com/office/drawing/2014/main" id="{47B6A499-007B-21B1-A1BD-2740713EB3A9}"/>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9" name="Vrije vorm 18">
                  <a:extLst>
                    <a:ext uri="{FF2B5EF4-FFF2-40B4-BE49-F238E27FC236}">
                      <a16:creationId xmlns:a16="http://schemas.microsoft.com/office/drawing/2014/main" id="{B0451FFF-5FC5-1B12-71FC-09807AB3A5B1}"/>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
        <p:nvSpPr>
          <p:cNvPr id="12" name="Tijdelijke aanduiding voor tekst 11">
            <a:extLst>
              <a:ext uri="{FF2B5EF4-FFF2-40B4-BE49-F238E27FC236}">
                <a16:creationId xmlns:a16="http://schemas.microsoft.com/office/drawing/2014/main" id="{FF3834FF-844D-46B4-239C-0547B3D4848B}"/>
              </a:ext>
            </a:extLst>
          </p:cNvPr>
          <p:cNvSpPr>
            <a:spLocks noGrp="1"/>
          </p:cNvSpPr>
          <p:nvPr>
            <p:ph type="body" sz="quarter" idx="14" hasCustomPrompt="1"/>
          </p:nvPr>
        </p:nvSpPr>
        <p:spPr>
          <a:xfrm>
            <a:off x="6539151"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13" name="Tijdelijke aanduiding voor inhoud 2">
            <a:extLst>
              <a:ext uri="{FF2B5EF4-FFF2-40B4-BE49-F238E27FC236}">
                <a16:creationId xmlns:a16="http://schemas.microsoft.com/office/drawing/2014/main" id="{15362D50-E1EB-35AF-FAD8-80C755A8AB27}"/>
              </a:ext>
            </a:extLst>
          </p:cNvPr>
          <p:cNvSpPr>
            <a:spLocks noGrp="1"/>
          </p:cNvSpPr>
          <p:nvPr>
            <p:ph idx="15"/>
          </p:nvPr>
        </p:nvSpPr>
        <p:spPr>
          <a:xfrm>
            <a:off x="6593448"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21" name="Tijdelijke aanduiding voor inhoud 2">
            <a:extLst>
              <a:ext uri="{FF2B5EF4-FFF2-40B4-BE49-F238E27FC236}">
                <a16:creationId xmlns:a16="http://schemas.microsoft.com/office/drawing/2014/main" id="{547C5921-482A-8333-6CD8-36853F5E9F0A}"/>
              </a:ext>
            </a:extLst>
          </p:cNvPr>
          <p:cNvSpPr>
            <a:spLocks noGrp="1"/>
          </p:cNvSpPr>
          <p:nvPr>
            <p:ph idx="16" hasCustomPrompt="1"/>
          </p:nvPr>
        </p:nvSpPr>
        <p:spPr>
          <a:xfrm>
            <a:off x="7011303"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7" name="Tijdelijke aanduiding voor tekst 36">
            <a:extLst>
              <a:ext uri="{FF2B5EF4-FFF2-40B4-BE49-F238E27FC236}">
                <a16:creationId xmlns:a16="http://schemas.microsoft.com/office/drawing/2014/main" id="{E1567840-78C5-5E0F-2B14-4CD6C39DCBE5}"/>
              </a:ext>
            </a:extLst>
          </p:cNvPr>
          <p:cNvSpPr>
            <a:spLocks noGrp="1"/>
          </p:cNvSpPr>
          <p:nvPr>
            <p:ph type="body" sz="quarter" idx="17" hasCustomPrompt="1"/>
          </p:nvPr>
        </p:nvSpPr>
        <p:spPr>
          <a:xfrm>
            <a:off x="9216049"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39" name="Tijdelijke aanduiding voor inhoud 2">
            <a:extLst>
              <a:ext uri="{FF2B5EF4-FFF2-40B4-BE49-F238E27FC236}">
                <a16:creationId xmlns:a16="http://schemas.microsoft.com/office/drawing/2014/main" id="{00E86902-DD63-1AB7-6194-AD8E11C6519E}"/>
              </a:ext>
            </a:extLst>
          </p:cNvPr>
          <p:cNvSpPr>
            <a:spLocks noGrp="1"/>
          </p:cNvSpPr>
          <p:nvPr>
            <p:ph idx="18"/>
          </p:nvPr>
        </p:nvSpPr>
        <p:spPr>
          <a:xfrm>
            <a:off x="9270346"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0" name="Tijdelijke aanduiding voor inhoud 2">
            <a:extLst>
              <a:ext uri="{FF2B5EF4-FFF2-40B4-BE49-F238E27FC236}">
                <a16:creationId xmlns:a16="http://schemas.microsoft.com/office/drawing/2014/main" id="{C6C640C4-1917-475E-1163-5FA6FADCB0FF}"/>
              </a:ext>
            </a:extLst>
          </p:cNvPr>
          <p:cNvSpPr>
            <a:spLocks noGrp="1"/>
          </p:cNvSpPr>
          <p:nvPr>
            <p:ph idx="19" hasCustomPrompt="1"/>
          </p:nvPr>
        </p:nvSpPr>
        <p:spPr>
          <a:xfrm>
            <a:off x="9688201"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1" name="Tijdelijke aanduiding voor tekst 40">
            <a:extLst>
              <a:ext uri="{FF2B5EF4-FFF2-40B4-BE49-F238E27FC236}">
                <a16:creationId xmlns:a16="http://schemas.microsoft.com/office/drawing/2014/main" id="{9DC18E37-E085-3682-8E02-D2F88A2B1463}"/>
              </a:ext>
            </a:extLst>
          </p:cNvPr>
          <p:cNvSpPr>
            <a:spLocks noGrp="1"/>
          </p:cNvSpPr>
          <p:nvPr>
            <p:ph type="body" sz="quarter" idx="20" hasCustomPrompt="1"/>
          </p:nvPr>
        </p:nvSpPr>
        <p:spPr>
          <a:xfrm>
            <a:off x="989117"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FFFFFF"/>
          </a:solidFill>
        </p:spPr>
        <p:txBody>
          <a:bodyPr wrap="square" anchor="ctr" anchorCtr="0">
            <a:noAutofit/>
          </a:bodyPr>
          <a:lstStyle>
            <a:lvl1pPr marL="0" indent="0" algn="ctr">
              <a:buNone/>
              <a:defRPr sz="1800" b="1" i="0">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2" name="Tijdelijke aanduiding voor inhoud 2">
            <a:extLst>
              <a:ext uri="{FF2B5EF4-FFF2-40B4-BE49-F238E27FC236}">
                <a16:creationId xmlns:a16="http://schemas.microsoft.com/office/drawing/2014/main" id="{8CD4E025-E8D1-04F2-B4F7-9028F67F70C9}"/>
              </a:ext>
            </a:extLst>
          </p:cNvPr>
          <p:cNvSpPr>
            <a:spLocks noGrp="1"/>
          </p:cNvSpPr>
          <p:nvPr>
            <p:ph idx="21"/>
          </p:nvPr>
        </p:nvSpPr>
        <p:spPr>
          <a:xfrm>
            <a:off x="1043414" y="3726493"/>
            <a:ext cx="2322586" cy="1472407"/>
          </a:xfrm>
        </p:spPr>
        <p:txBody>
          <a:bodyPr/>
          <a:lstStyle>
            <a:lvl1pPr marL="0" indent="0">
              <a:buNone/>
              <a:defRPr sz="1400">
                <a:solidFill>
                  <a:srgbClr val="FFFFFF"/>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3" name="Tijdelijke aanduiding voor inhoud 2">
            <a:extLst>
              <a:ext uri="{FF2B5EF4-FFF2-40B4-BE49-F238E27FC236}">
                <a16:creationId xmlns:a16="http://schemas.microsoft.com/office/drawing/2014/main" id="{32A156A6-157F-0047-7ABD-0266D5342BF9}"/>
              </a:ext>
            </a:extLst>
          </p:cNvPr>
          <p:cNvSpPr>
            <a:spLocks noGrp="1"/>
          </p:cNvSpPr>
          <p:nvPr>
            <p:ph idx="22" hasCustomPrompt="1"/>
          </p:nvPr>
        </p:nvSpPr>
        <p:spPr>
          <a:xfrm>
            <a:off x="1461269" y="3046061"/>
            <a:ext cx="1904731" cy="382939"/>
          </a:xfrm>
        </p:spPr>
        <p:txBody>
          <a:bodyPr/>
          <a:lstStyle>
            <a:lvl1pPr marL="0" indent="0">
              <a:lnSpc>
                <a:spcPct val="85000"/>
              </a:lnSpc>
              <a:buNone/>
              <a:defRPr sz="1800" b="0" i="0">
                <a:solidFill>
                  <a:srgbClr val="FFFFFF"/>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4" name="Tijdelijke aanduiding voor tekst 43">
            <a:extLst>
              <a:ext uri="{FF2B5EF4-FFF2-40B4-BE49-F238E27FC236}">
                <a16:creationId xmlns:a16="http://schemas.microsoft.com/office/drawing/2014/main" id="{70E1D4E5-9151-8947-B4CE-6C1B010FF7C0}"/>
              </a:ext>
            </a:extLst>
          </p:cNvPr>
          <p:cNvSpPr>
            <a:spLocks noGrp="1"/>
          </p:cNvSpPr>
          <p:nvPr>
            <p:ph type="body" sz="quarter" idx="23" hasCustomPrompt="1"/>
          </p:nvPr>
        </p:nvSpPr>
        <p:spPr>
          <a:xfrm>
            <a:off x="3852946"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5" name="Tijdelijke aanduiding voor inhoud 2">
            <a:extLst>
              <a:ext uri="{FF2B5EF4-FFF2-40B4-BE49-F238E27FC236}">
                <a16:creationId xmlns:a16="http://schemas.microsoft.com/office/drawing/2014/main" id="{1DBD636C-E397-DF22-0BFC-03CCD774E83E}"/>
              </a:ext>
            </a:extLst>
          </p:cNvPr>
          <p:cNvSpPr>
            <a:spLocks noGrp="1"/>
          </p:cNvSpPr>
          <p:nvPr>
            <p:ph idx="24"/>
          </p:nvPr>
        </p:nvSpPr>
        <p:spPr>
          <a:xfrm>
            <a:off x="3907243"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6" name="Tijdelijke aanduiding voor inhoud 2">
            <a:extLst>
              <a:ext uri="{FF2B5EF4-FFF2-40B4-BE49-F238E27FC236}">
                <a16:creationId xmlns:a16="http://schemas.microsoft.com/office/drawing/2014/main" id="{5BF8B79B-DCDF-101F-CDD0-6D00AEF3DF16}"/>
              </a:ext>
            </a:extLst>
          </p:cNvPr>
          <p:cNvSpPr>
            <a:spLocks noGrp="1"/>
          </p:cNvSpPr>
          <p:nvPr>
            <p:ph idx="25" hasCustomPrompt="1"/>
          </p:nvPr>
        </p:nvSpPr>
        <p:spPr>
          <a:xfrm>
            <a:off x="4325098"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 name="Tijdelijke aanduiding voor dianummer 6">
            <a:extLst>
              <a:ext uri="{FF2B5EF4-FFF2-40B4-BE49-F238E27FC236}">
                <a16:creationId xmlns:a16="http://schemas.microsoft.com/office/drawing/2014/main" id="{808F1E0F-B5C1-7A71-59B6-7776EDC882FB}"/>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97336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omschema_uitgelicht_2">
    <p:bg>
      <p:bgPr>
        <a:solidFill>
          <a:srgbClr val="FFFFFF"/>
        </a:solidFill>
        <a:effectLst/>
      </p:bgPr>
    </p:bg>
    <p:spTree>
      <p:nvGrpSpPr>
        <p:cNvPr id="1" name=""/>
        <p:cNvGrpSpPr/>
        <p:nvPr/>
      </p:nvGrpSpPr>
      <p:grpSpPr>
        <a:xfrm>
          <a:off x="0" y="0"/>
          <a:ext cx="0" cy="0"/>
          <a:chOff x="0" y="0"/>
          <a:chExt cx="0" cy="0"/>
        </a:xfrm>
      </p:grpSpPr>
      <p:sp>
        <p:nvSpPr>
          <p:cNvPr id="4" name="Afgeronde rechthoek 3">
            <a:extLst>
              <a:ext uri="{FF2B5EF4-FFF2-40B4-BE49-F238E27FC236}">
                <a16:creationId xmlns:a16="http://schemas.microsoft.com/office/drawing/2014/main" id="{25062884-178C-EDAB-AFAA-89241C7734B3}"/>
              </a:ext>
            </a:extLst>
          </p:cNvPr>
          <p:cNvSpPr/>
          <p:nvPr userDrawn="1"/>
        </p:nvSpPr>
        <p:spPr>
          <a:xfrm>
            <a:off x="3486898" y="2694309"/>
            <a:ext cx="2752238" cy="2597182"/>
          </a:xfrm>
          <a:prstGeom prst="roundRect">
            <a:avLst>
              <a:gd name="adj" fmla="val 55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Afgeronde rechthoek 35">
            <a:extLst>
              <a:ext uri="{FF2B5EF4-FFF2-40B4-BE49-F238E27FC236}">
                <a16:creationId xmlns:a16="http://schemas.microsoft.com/office/drawing/2014/main" id="{29539ED0-ADF0-C485-0C35-ECDB82B39D94}"/>
              </a:ext>
            </a:extLst>
          </p:cNvPr>
          <p:cNvSpPr/>
          <p:nvPr userDrawn="1"/>
        </p:nvSpPr>
        <p:spPr>
          <a:xfrm>
            <a:off x="6360034"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Afgeronde rechthoek 32">
            <a:extLst>
              <a:ext uri="{FF2B5EF4-FFF2-40B4-BE49-F238E27FC236}">
                <a16:creationId xmlns:a16="http://schemas.microsoft.com/office/drawing/2014/main" id="{F2261A69-9C73-FB89-AC11-623F56624C6B}"/>
              </a:ext>
            </a:extLst>
          </p:cNvPr>
          <p:cNvSpPr/>
          <p:nvPr userDrawn="1"/>
        </p:nvSpPr>
        <p:spPr>
          <a:xfrm>
            <a:off x="9036932"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Afgeronde rechthoek 33">
            <a:extLst>
              <a:ext uri="{FF2B5EF4-FFF2-40B4-BE49-F238E27FC236}">
                <a16:creationId xmlns:a16="http://schemas.microsoft.com/office/drawing/2014/main" id="{0508E575-1191-F932-A4B0-E050BA213EE2}"/>
              </a:ext>
            </a:extLst>
          </p:cNvPr>
          <p:cNvSpPr/>
          <p:nvPr userDrawn="1"/>
        </p:nvSpPr>
        <p:spPr>
          <a:xfrm>
            <a:off x="810000"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Stroomschema</a:t>
            </a:r>
          </a:p>
        </p:txBody>
      </p:sp>
      <p:grpSp>
        <p:nvGrpSpPr>
          <p:cNvPr id="20" name="Groep 19">
            <a:extLst>
              <a:ext uri="{FF2B5EF4-FFF2-40B4-BE49-F238E27FC236}">
                <a16:creationId xmlns:a16="http://schemas.microsoft.com/office/drawing/2014/main" id="{B5842B1C-CE94-2285-8877-1E79422FE9C1}"/>
              </a:ext>
            </a:extLst>
          </p:cNvPr>
          <p:cNvGrpSpPr/>
          <p:nvPr userDrawn="1"/>
        </p:nvGrpSpPr>
        <p:grpSpPr>
          <a:xfrm>
            <a:off x="11199513" y="6036811"/>
            <a:ext cx="484487" cy="484487"/>
            <a:chOff x="10318579" y="3236097"/>
            <a:chExt cx="2696453" cy="2696453"/>
          </a:xfrm>
          <a:solidFill>
            <a:schemeClr val="tx1"/>
          </a:solidFill>
        </p:grpSpPr>
        <p:sp>
          <p:nvSpPr>
            <p:cNvPr id="14" name="Vrije vorm 13">
              <a:extLst>
                <a:ext uri="{FF2B5EF4-FFF2-40B4-BE49-F238E27FC236}">
                  <a16:creationId xmlns:a16="http://schemas.microsoft.com/office/drawing/2014/main" id="{E9E11068-B8C9-2535-9EA2-9D4469EBE926}"/>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15" name="Graphic 11">
              <a:extLst>
                <a:ext uri="{FF2B5EF4-FFF2-40B4-BE49-F238E27FC236}">
                  <a16:creationId xmlns:a16="http://schemas.microsoft.com/office/drawing/2014/main" id="{8F68D677-D727-78E2-A53B-6225DBA32682}"/>
                </a:ext>
              </a:extLst>
            </p:cNvPr>
            <p:cNvGrpSpPr/>
            <p:nvPr/>
          </p:nvGrpSpPr>
          <p:grpSpPr>
            <a:xfrm>
              <a:off x="10720525" y="4086763"/>
              <a:ext cx="1892560" cy="995119"/>
              <a:chOff x="5151746" y="2933466"/>
              <a:chExt cx="1892560" cy="995119"/>
            </a:xfrm>
            <a:grpFill/>
          </p:grpSpPr>
          <p:sp>
            <p:nvSpPr>
              <p:cNvPr id="16" name="Vrije vorm 15">
                <a:extLst>
                  <a:ext uri="{FF2B5EF4-FFF2-40B4-BE49-F238E27FC236}">
                    <a16:creationId xmlns:a16="http://schemas.microsoft.com/office/drawing/2014/main" id="{7E779CB7-6FD2-5FDF-C074-FDD7FDB0E9FF}"/>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7" name="Graphic 11">
                <a:extLst>
                  <a:ext uri="{FF2B5EF4-FFF2-40B4-BE49-F238E27FC236}">
                    <a16:creationId xmlns:a16="http://schemas.microsoft.com/office/drawing/2014/main" id="{7084594C-A62E-1425-B251-9B00559F1133}"/>
                  </a:ext>
                </a:extLst>
              </p:cNvPr>
              <p:cNvGrpSpPr/>
              <p:nvPr/>
            </p:nvGrpSpPr>
            <p:grpSpPr>
              <a:xfrm>
                <a:off x="5151746" y="2933466"/>
                <a:ext cx="1240670" cy="995119"/>
                <a:chOff x="5151746" y="2933466"/>
                <a:chExt cx="1240670" cy="995119"/>
              </a:xfrm>
              <a:grpFill/>
            </p:grpSpPr>
            <p:sp>
              <p:nvSpPr>
                <p:cNvPr id="18" name="Vrije vorm 17">
                  <a:extLst>
                    <a:ext uri="{FF2B5EF4-FFF2-40B4-BE49-F238E27FC236}">
                      <a16:creationId xmlns:a16="http://schemas.microsoft.com/office/drawing/2014/main" id="{47B6A499-007B-21B1-A1BD-2740713EB3A9}"/>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9" name="Vrije vorm 18">
                  <a:extLst>
                    <a:ext uri="{FF2B5EF4-FFF2-40B4-BE49-F238E27FC236}">
                      <a16:creationId xmlns:a16="http://schemas.microsoft.com/office/drawing/2014/main" id="{B0451FFF-5FC5-1B12-71FC-09807AB3A5B1}"/>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
        <p:nvSpPr>
          <p:cNvPr id="12" name="Tijdelijke aanduiding voor tekst 11">
            <a:extLst>
              <a:ext uri="{FF2B5EF4-FFF2-40B4-BE49-F238E27FC236}">
                <a16:creationId xmlns:a16="http://schemas.microsoft.com/office/drawing/2014/main" id="{FF3834FF-844D-46B4-239C-0547B3D4848B}"/>
              </a:ext>
            </a:extLst>
          </p:cNvPr>
          <p:cNvSpPr>
            <a:spLocks noGrp="1"/>
          </p:cNvSpPr>
          <p:nvPr>
            <p:ph type="body" sz="quarter" idx="14" hasCustomPrompt="1"/>
          </p:nvPr>
        </p:nvSpPr>
        <p:spPr>
          <a:xfrm>
            <a:off x="9216049"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13" name="Tijdelijke aanduiding voor inhoud 2">
            <a:extLst>
              <a:ext uri="{FF2B5EF4-FFF2-40B4-BE49-F238E27FC236}">
                <a16:creationId xmlns:a16="http://schemas.microsoft.com/office/drawing/2014/main" id="{15362D50-E1EB-35AF-FAD8-80C755A8AB27}"/>
              </a:ext>
            </a:extLst>
          </p:cNvPr>
          <p:cNvSpPr>
            <a:spLocks noGrp="1"/>
          </p:cNvSpPr>
          <p:nvPr>
            <p:ph idx="15"/>
          </p:nvPr>
        </p:nvSpPr>
        <p:spPr>
          <a:xfrm>
            <a:off x="9270346"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21" name="Tijdelijke aanduiding voor inhoud 2">
            <a:extLst>
              <a:ext uri="{FF2B5EF4-FFF2-40B4-BE49-F238E27FC236}">
                <a16:creationId xmlns:a16="http://schemas.microsoft.com/office/drawing/2014/main" id="{547C5921-482A-8333-6CD8-36853F5E9F0A}"/>
              </a:ext>
            </a:extLst>
          </p:cNvPr>
          <p:cNvSpPr>
            <a:spLocks noGrp="1"/>
          </p:cNvSpPr>
          <p:nvPr>
            <p:ph idx="16" hasCustomPrompt="1"/>
          </p:nvPr>
        </p:nvSpPr>
        <p:spPr>
          <a:xfrm>
            <a:off x="9688201"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7" name="Tijdelijke aanduiding voor tekst 36">
            <a:extLst>
              <a:ext uri="{FF2B5EF4-FFF2-40B4-BE49-F238E27FC236}">
                <a16:creationId xmlns:a16="http://schemas.microsoft.com/office/drawing/2014/main" id="{E1567840-78C5-5E0F-2B14-4CD6C39DCBE5}"/>
              </a:ext>
            </a:extLst>
          </p:cNvPr>
          <p:cNvSpPr>
            <a:spLocks noGrp="1"/>
          </p:cNvSpPr>
          <p:nvPr>
            <p:ph type="body" sz="quarter" idx="17" hasCustomPrompt="1"/>
          </p:nvPr>
        </p:nvSpPr>
        <p:spPr>
          <a:xfrm>
            <a:off x="989117"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39" name="Tijdelijke aanduiding voor inhoud 2">
            <a:extLst>
              <a:ext uri="{FF2B5EF4-FFF2-40B4-BE49-F238E27FC236}">
                <a16:creationId xmlns:a16="http://schemas.microsoft.com/office/drawing/2014/main" id="{00E86902-DD63-1AB7-6194-AD8E11C6519E}"/>
              </a:ext>
            </a:extLst>
          </p:cNvPr>
          <p:cNvSpPr>
            <a:spLocks noGrp="1"/>
          </p:cNvSpPr>
          <p:nvPr>
            <p:ph idx="18"/>
          </p:nvPr>
        </p:nvSpPr>
        <p:spPr>
          <a:xfrm>
            <a:off x="1043414"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0" name="Tijdelijke aanduiding voor inhoud 2">
            <a:extLst>
              <a:ext uri="{FF2B5EF4-FFF2-40B4-BE49-F238E27FC236}">
                <a16:creationId xmlns:a16="http://schemas.microsoft.com/office/drawing/2014/main" id="{C6C640C4-1917-475E-1163-5FA6FADCB0FF}"/>
              </a:ext>
            </a:extLst>
          </p:cNvPr>
          <p:cNvSpPr>
            <a:spLocks noGrp="1"/>
          </p:cNvSpPr>
          <p:nvPr>
            <p:ph idx="19" hasCustomPrompt="1"/>
          </p:nvPr>
        </p:nvSpPr>
        <p:spPr>
          <a:xfrm>
            <a:off x="1461269"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1" name="Tijdelijke aanduiding voor tekst 40">
            <a:extLst>
              <a:ext uri="{FF2B5EF4-FFF2-40B4-BE49-F238E27FC236}">
                <a16:creationId xmlns:a16="http://schemas.microsoft.com/office/drawing/2014/main" id="{9DC18E37-E085-3682-8E02-D2F88A2B1463}"/>
              </a:ext>
            </a:extLst>
          </p:cNvPr>
          <p:cNvSpPr>
            <a:spLocks noGrp="1"/>
          </p:cNvSpPr>
          <p:nvPr>
            <p:ph type="body" sz="quarter" idx="20" hasCustomPrompt="1"/>
          </p:nvPr>
        </p:nvSpPr>
        <p:spPr>
          <a:xfrm>
            <a:off x="3666015"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FFFFFF"/>
          </a:solidFill>
        </p:spPr>
        <p:txBody>
          <a:bodyPr wrap="square" anchor="ctr" anchorCtr="0">
            <a:noAutofit/>
          </a:bodyPr>
          <a:lstStyle>
            <a:lvl1pPr marL="0" indent="0" algn="ctr">
              <a:buNone/>
              <a:defRPr sz="1800" b="1" i="0">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2" name="Tijdelijke aanduiding voor inhoud 2">
            <a:extLst>
              <a:ext uri="{FF2B5EF4-FFF2-40B4-BE49-F238E27FC236}">
                <a16:creationId xmlns:a16="http://schemas.microsoft.com/office/drawing/2014/main" id="{8CD4E025-E8D1-04F2-B4F7-9028F67F70C9}"/>
              </a:ext>
            </a:extLst>
          </p:cNvPr>
          <p:cNvSpPr>
            <a:spLocks noGrp="1"/>
          </p:cNvSpPr>
          <p:nvPr>
            <p:ph idx="21"/>
          </p:nvPr>
        </p:nvSpPr>
        <p:spPr>
          <a:xfrm>
            <a:off x="3720312" y="3726493"/>
            <a:ext cx="2322586" cy="1472407"/>
          </a:xfrm>
        </p:spPr>
        <p:txBody>
          <a:bodyPr/>
          <a:lstStyle>
            <a:lvl1pPr marL="0" indent="0">
              <a:buNone/>
              <a:defRPr sz="1400">
                <a:solidFill>
                  <a:srgbClr val="FFFFFF"/>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3" name="Tijdelijke aanduiding voor inhoud 2">
            <a:extLst>
              <a:ext uri="{FF2B5EF4-FFF2-40B4-BE49-F238E27FC236}">
                <a16:creationId xmlns:a16="http://schemas.microsoft.com/office/drawing/2014/main" id="{32A156A6-157F-0047-7ABD-0266D5342BF9}"/>
              </a:ext>
            </a:extLst>
          </p:cNvPr>
          <p:cNvSpPr>
            <a:spLocks noGrp="1"/>
          </p:cNvSpPr>
          <p:nvPr>
            <p:ph idx="22" hasCustomPrompt="1"/>
          </p:nvPr>
        </p:nvSpPr>
        <p:spPr>
          <a:xfrm>
            <a:off x="4138167" y="3046061"/>
            <a:ext cx="1904731" cy="382939"/>
          </a:xfrm>
        </p:spPr>
        <p:txBody>
          <a:bodyPr/>
          <a:lstStyle>
            <a:lvl1pPr marL="0" indent="0">
              <a:lnSpc>
                <a:spcPct val="85000"/>
              </a:lnSpc>
              <a:buNone/>
              <a:defRPr sz="1800" b="0" i="0">
                <a:solidFill>
                  <a:srgbClr val="FFFFFF"/>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4" name="Tijdelijke aanduiding voor tekst 43">
            <a:extLst>
              <a:ext uri="{FF2B5EF4-FFF2-40B4-BE49-F238E27FC236}">
                <a16:creationId xmlns:a16="http://schemas.microsoft.com/office/drawing/2014/main" id="{70E1D4E5-9151-8947-B4CE-6C1B010FF7C0}"/>
              </a:ext>
            </a:extLst>
          </p:cNvPr>
          <p:cNvSpPr>
            <a:spLocks noGrp="1"/>
          </p:cNvSpPr>
          <p:nvPr>
            <p:ph type="body" sz="quarter" idx="23" hasCustomPrompt="1"/>
          </p:nvPr>
        </p:nvSpPr>
        <p:spPr>
          <a:xfrm>
            <a:off x="6529844"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5" name="Tijdelijke aanduiding voor inhoud 2">
            <a:extLst>
              <a:ext uri="{FF2B5EF4-FFF2-40B4-BE49-F238E27FC236}">
                <a16:creationId xmlns:a16="http://schemas.microsoft.com/office/drawing/2014/main" id="{1DBD636C-E397-DF22-0BFC-03CCD774E83E}"/>
              </a:ext>
            </a:extLst>
          </p:cNvPr>
          <p:cNvSpPr>
            <a:spLocks noGrp="1"/>
          </p:cNvSpPr>
          <p:nvPr>
            <p:ph idx="24"/>
          </p:nvPr>
        </p:nvSpPr>
        <p:spPr>
          <a:xfrm>
            <a:off x="6584141"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6" name="Tijdelijke aanduiding voor inhoud 2">
            <a:extLst>
              <a:ext uri="{FF2B5EF4-FFF2-40B4-BE49-F238E27FC236}">
                <a16:creationId xmlns:a16="http://schemas.microsoft.com/office/drawing/2014/main" id="{5BF8B79B-DCDF-101F-CDD0-6D00AEF3DF16}"/>
              </a:ext>
            </a:extLst>
          </p:cNvPr>
          <p:cNvSpPr>
            <a:spLocks noGrp="1"/>
          </p:cNvSpPr>
          <p:nvPr>
            <p:ph idx="25" hasCustomPrompt="1"/>
          </p:nvPr>
        </p:nvSpPr>
        <p:spPr>
          <a:xfrm>
            <a:off x="7001996"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 name="Tijdelijke aanduiding voor dianummer 6">
            <a:extLst>
              <a:ext uri="{FF2B5EF4-FFF2-40B4-BE49-F238E27FC236}">
                <a16:creationId xmlns:a16="http://schemas.microsoft.com/office/drawing/2014/main" id="{B4C8F176-B8BD-685F-A4CA-27D3BB7DCCD2}"/>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36248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_wit_corporat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58C52F33-7876-FBD1-03C8-0BFC896F8582}"/>
              </a:ext>
            </a:extLst>
          </p:cNvPr>
          <p:cNvSpPr>
            <a:spLocks noGrp="1"/>
          </p:cNvSpPr>
          <p:nvPr>
            <p:ph type="pic" sz="quarter" idx="10"/>
          </p:nvPr>
        </p:nvSpPr>
        <p:spPr>
          <a:xfrm>
            <a:off x="0" y="0"/>
            <a:ext cx="12192000" cy="6858000"/>
          </a:xfrm>
          <a:solidFill>
            <a:srgbClr val="E5E5E5"/>
          </a:solidFill>
        </p:spPr>
        <p:txBody>
          <a:bodyPr anchor="ctr"/>
          <a:lstStyle>
            <a:lvl1pPr marL="0" indent="0" algn="ctr">
              <a:buNone/>
              <a:defRPr/>
            </a:lvl1pPr>
          </a:lstStyle>
          <a:p>
            <a:r>
              <a:rPr lang="nl-NL"/>
              <a:t>Klik op het pictogram als u een afbeelding wilt toevoegen</a:t>
            </a:r>
            <a:endParaRPr lang="en-GB" dirty="0"/>
          </a:p>
        </p:txBody>
      </p:sp>
      <p:sp>
        <p:nvSpPr>
          <p:cNvPr id="3" name="Tijdelijke aanduiding voor tekst 2">
            <a:extLst>
              <a:ext uri="{FF2B5EF4-FFF2-40B4-BE49-F238E27FC236}">
                <a16:creationId xmlns:a16="http://schemas.microsoft.com/office/drawing/2014/main" id="{1638F7BD-AF9E-54F6-3B82-91ADF30B92DA}"/>
              </a:ext>
            </a:extLst>
          </p:cNvPr>
          <p:cNvSpPr>
            <a:spLocks noGrp="1"/>
          </p:cNvSpPr>
          <p:nvPr>
            <p:ph type="body" sz="quarter" idx="11"/>
          </p:nvPr>
        </p:nvSpPr>
        <p:spPr>
          <a:xfrm flipV="1">
            <a:off x="504000" y="4769393"/>
            <a:ext cx="11180000" cy="1573427"/>
          </a:xfrm>
          <a:custGeom>
            <a:avLst/>
            <a:gdLst>
              <a:gd name="connsiteX0" fmla="*/ 135393 w 11180000"/>
              <a:gd name="connsiteY0" fmla="*/ 0 h 1573427"/>
              <a:gd name="connsiteX1" fmla="*/ 11044607 w 11180000"/>
              <a:gd name="connsiteY1" fmla="*/ 0 h 1573427"/>
              <a:gd name="connsiteX2" fmla="*/ 11180000 w 11180000"/>
              <a:gd name="connsiteY2" fmla="*/ 135393 h 1573427"/>
              <a:gd name="connsiteX3" fmla="*/ 11180000 w 11180000"/>
              <a:gd name="connsiteY3" fmla="*/ 1438034 h 1573427"/>
              <a:gd name="connsiteX4" fmla="*/ 11044607 w 11180000"/>
              <a:gd name="connsiteY4" fmla="*/ 1573427 h 1573427"/>
              <a:gd name="connsiteX5" fmla="*/ 135393 w 11180000"/>
              <a:gd name="connsiteY5" fmla="*/ 1573427 h 1573427"/>
              <a:gd name="connsiteX6" fmla="*/ 0 w 11180000"/>
              <a:gd name="connsiteY6" fmla="*/ 1438034 h 1573427"/>
              <a:gd name="connsiteX7" fmla="*/ 0 w 11180000"/>
              <a:gd name="connsiteY7" fmla="*/ 135393 h 1573427"/>
              <a:gd name="connsiteX8" fmla="*/ 135393 w 11180000"/>
              <a:gd name="connsiteY8" fmla="*/ 0 h 157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0000" h="1573427">
                <a:moveTo>
                  <a:pt x="135393" y="0"/>
                </a:moveTo>
                <a:lnTo>
                  <a:pt x="11044607" y="0"/>
                </a:lnTo>
                <a:cubicBezTo>
                  <a:pt x="11119382" y="0"/>
                  <a:pt x="11180000" y="60618"/>
                  <a:pt x="11180000" y="135393"/>
                </a:cubicBezTo>
                <a:lnTo>
                  <a:pt x="11180000" y="1438034"/>
                </a:lnTo>
                <a:cubicBezTo>
                  <a:pt x="11180000" y="1512809"/>
                  <a:pt x="11119382" y="1573427"/>
                  <a:pt x="11044607" y="1573427"/>
                </a:cubicBezTo>
                <a:lnTo>
                  <a:pt x="135393" y="1573427"/>
                </a:lnTo>
                <a:cubicBezTo>
                  <a:pt x="60618" y="1573427"/>
                  <a:pt x="0" y="1512809"/>
                  <a:pt x="0" y="1438034"/>
                </a:cubicBezTo>
                <a:lnTo>
                  <a:pt x="0" y="135393"/>
                </a:lnTo>
                <a:cubicBezTo>
                  <a:pt x="0" y="60618"/>
                  <a:pt x="60618" y="0"/>
                  <a:pt x="135393" y="0"/>
                </a:cubicBezTo>
                <a:close/>
              </a:path>
            </a:pathLst>
          </a:custGeom>
          <a:gradFill flip="none" rotWithShape="1">
            <a:gsLst>
              <a:gs pos="66000">
                <a:srgbClr val="12368C"/>
              </a:gs>
              <a:gs pos="0">
                <a:schemeClr val="bg1"/>
              </a:gs>
              <a:gs pos="100000">
                <a:schemeClr val="tx2"/>
              </a:gs>
            </a:gsLst>
            <a:lin ang="3600000" scaled="0"/>
            <a:tileRect/>
          </a:gradFill>
        </p:spPr>
        <p:txBody>
          <a:bodyPr wrap="square">
            <a:noAutofit/>
          </a:bodyPr>
          <a:lstStyle>
            <a:lvl1pPr marL="0" indent="0">
              <a:buNone/>
              <a:defRPr sz="100"/>
            </a:lvl1pPr>
          </a:lstStyle>
          <a:p>
            <a:pPr lvl="0"/>
            <a:r>
              <a:rPr lang="nl-NL"/>
              <a:t>Klikken om de tekststijl van het model te bewerken</a:t>
            </a:r>
          </a:p>
        </p:txBody>
      </p:sp>
      <p:sp>
        <p:nvSpPr>
          <p:cNvPr id="4" name="Tijdelijke aanduiding voor tekst 13">
            <a:extLst>
              <a:ext uri="{FF2B5EF4-FFF2-40B4-BE49-F238E27FC236}">
                <a16:creationId xmlns:a16="http://schemas.microsoft.com/office/drawing/2014/main" id="{A21133A2-EB42-BF43-74FB-0B635D6FA052}"/>
              </a:ext>
            </a:extLst>
          </p:cNvPr>
          <p:cNvSpPr>
            <a:spLocks noGrp="1"/>
          </p:cNvSpPr>
          <p:nvPr>
            <p:ph type="body" sz="quarter" idx="12"/>
          </p:nvPr>
        </p:nvSpPr>
        <p:spPr>
          <a:xfrm>
            <a:off x="10137775" y="5000625"/>
            <a:ext cx="1301750" cy="1108075"/>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100"/>
            </a:lvl1pPr>
          </a:lstStyle>
          <a:p>
            <a:pPr lvl="0"/>
            <a:r>
              <a:rPr lang="nl-NL"/>
              <a:t>Klikken om de tekststijl van het model te bewerken</a:t>
            </a:r>
          </a:p>
        </p:txBody>
      </p:sp>
      <p:sp>
        <p:nvSpPr>
          <p:cNvPr id="45" name="Titel 1">
            <a:extLst>
              <a:ext uri="{FF2B5EF4-FFF2-40B4-BE49-F238E27FC236}">
                <a16:creationId xmlns:a16="http://schemas.microsoft.com/office/drawing/2014/main" id="{CD6D2DF3-5FA8-55F3-1515-D0DA142794B9}"/>
              </a:ext>
            </a:extLst>
          </p:cNvPr>
          <p:cNvSpPr>
            <a:spLocks noGrp="1"/>
          </p:cNvSpPr>
          <p:nvPr>
            <p:ph type="ctrTitle" hasCustomPrompt="1"/>
          </p:nvPr>
        </p:nvSpPr>
        <p:spPr>
          <a:xfrm>
            <a:off x="774357" y="4950941"/>
            <a:ext cx="9144000" cy="648000"/>
          </a:xfrm>
        </p:spPr>
        <p:txBody>
          <a:bodyPr anchor="b"/>
          <a:lstStyle>
            <a:lvl1pPr algn="l">
              <a:defRPr sz="4200">
                <a:solidFill>
                  <a:srgbClr val="FFFFFF"/>
                </a:solidFill>
              </a:defRPr>
            </a:lvl1pPr>
          </a:lstStyle>
          <a:p>
            <a:r>
              <a:rPr lang="nl-NL" dirty="0"/>
              <a:t>Klik hier om een titel te maken.</a:t>
            </a:r>
          </a:p>
        </p:txBody>
      </p:sp>
      <p:sp>
        <p:nvSpPr>
          <p:cNvPr id="46" name="Ondertitel 2">
            <a:extLst>
              <a:ext uri="{FF2B5EF4-FFF2-40B4-BE49-F238E27FC236}">
                <a16:creationId xmlns:a16="http://schemas.microsoft.com/office/drawing/2014/main" id="{DBB77D77-1080-DA64-AED8-250589AC3B52}"/>
              </a:ext>
            </a:extLst>
          </p:cNvPr>
          <p:cNvSpPr>
            <a:spLocks noGrp="1"/>
          </p:cNvSpPr>
          <p:nvPr>
            <p:ph type="subTitle" idx="1" hasCustomPrompt="1"/>
          </p:nvPr>
        </p:nvSpPr>
        <p:spPr>
          <a:xfrm>
            <a:off x="774357" y="5710925"/>
            <a:ext cx="9144000" cy="468000"/>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 - 02 / 09 / 2024</a:t>
            </a:r>
          </a:p>
        </p:txBody>
      </p:sp>
      <p:sp>
        <p:nvSpPr>
          <p:cNvPr id="2" name="Tijdelijke aanduiding voor tekst 7">
            <a:extLst>
              <a:ext uri="{FF2B5EF4-FFF2-40B4-BE49-F238E27FC236}">
                <a16:creationId xmlns:a16="http://schemas.microsoft.com/office/drawing/2014/main" id="{03C3FFC8-9856-D2A8-AD5A-C43F13B1C2AE}"/>
              </a:ext>
            </a:extLst>
          </p:cNvPr>
          <p:cNvSpPr>
            <a:spLocks noGrp="1"/>
          </p:cNvSpPr>
          <p:nvPr>
            <p:ph type="body" sz="quarter" idx="13"/>
          </p:nvPr>
        </p:nvSpPr>
        <p:spPr>
          <a:xfrm>
            <a:off x="648297" y="644813"/>
            <a:ext cx="5101628" cy="1091912"/>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None/>
              <a:defRPr sz="100"/>
            </a:lvl1pPr>
          </a:lstStyle>
          <a:p>
            <a:pPr lvl="0"/>
            <a:r>
              <a:rPr lang="nl-NL"/>
              <a:t>Klikken om de tekststijl van het model te bewerken</a:t>
            </a:r>
          </a:p>
        </p:txBody>
      </p:sp>
    </p:spTree>
    <p:extLst>
      <p:ext uri="{BB962C8B-B14F-4D97-AF65-F5344CB8AC3E}">
        <p14:creationId xmlns:p14="http://schemas.microsoft.com/office/powerpoint/2010/main" val="6380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roomschema_uitgelicht_3">
    <p:bg>
      <p:bgPr>
        <a:solidFill>
          <a:srgbClr val="FFFFFF"/>
        </a:solidFill>
        <a:effectLst/>
      </p:bgPr>
    </p:bg>
    <p:spTree>
      <p:nvGrpSpPr>
        <p:cNvPr id="1" name=""/>
        <p:cNvGrpSpPr/>
        <p:nvPr/>
      </p:nvGrpSpPr>
      <p:grpSpPr>
        <a:xfrm>
          <a:off x="0" y="0"/>
          <a:ext cx="0" cy="0"/>
          <a:chOff x="0" y="0"/>
          <a:chExt cx="0" cy="0"/>
        </a:xfrm>
      </p:grpSpPr>
      <p:sp>
        <p:nvSpPr>
          <p:cNvPr id="4" name="Afgeronde rechthoek 3">
            <a:extLst>
              <a:ext uri="{FF2B5EF4-FFF2-40B4-BE49-F238E27FC236}">
                <a16:creationId xmlns:a16="http://schemas.microsoft.com/office/drawing/2014/main" id="{25062884-178C-EDAB-AFAA-89241C7734B3}"/>
              </a:ext>
            </a:extLst>
          </p:cNvPr>
          <p:cNvSpPr/>
          <p:nvPr userDrawn="1"/>
        </p:nvSpPr>
        <p:spPr>
          <a:xfrm>
            <a:off x="6161103" y="2694309"/>
            <a:ext cx="2752238" cy="2597182"/>
          </a:xfrm>
          <a:prstGeom prst="roundRect">
            <a:avLst>
              <a:gd name="adj" fmla="val 55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Afgeronde rechthoek 35">
            <a:extLst>
              <a:ext uri="{FF2B5EF4-FFF2-40B4-BE49-F238E27FC236}">
                <a16:creationId xmlns:a16="http://schemas.microsoft.com/office/drawing/2014/main" id="{29539ED0-ADF0-C485-0C35-ECDB82B39D94}"/>
              </a:ext>
            </a:extLst>
          </p:cNvPr>
          <p:cNvSpPr/>
          <p:nvPr userDrawn="1"/>
        </p:nvSpPr>
        <p:spPr>
          <a:xfrm>
            <a:off x="9034239"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Afgeronde rechthoek 32">
            <a:extLst>
              <a:ext uri="{FF2B5EF4-FFF2-40B4-BE49-F238E27FC236}">
                <a16:creationId xmlns:a16="http://schemas.microsoft.com/office/drawing/2014/main" id="{F2261A69-9C73-FB89-AC11-623F56624C6B}"/>
              </a:ext>
            </a:extLst>
          </p:cNvPr>
          <p:cNvSpPr/>
          <p:nvPr userDrawn="1"/>
        </p:nvSpPr>
        <p:spPr>
          <a:xfrm>
            <a:off x="807307"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Afgeronde rechthoek 33">
            <a:extLst>
              <a:ext uri="{FF2B5EF4-FFF2-40B4-BE49-F238E27FC236}">
                <a16:creationId xmlns:a16="http://schemas.microsoft.com/office/drawing/2014/main" id="{0508E575-1191-F932-A4B0-E050BA213EE2}"/>
              </a:ext>
            </a:extLst>
          </p:cNvPr>
          <p:cNvSpPr/>
          <p:nvPr userDrawn="1"/>
        </p:nvSpPr>
        <p:spPr>
          <a:xfrm>
            <a:off x="3484205"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Stroomschema</a:t>
            </a:r>
          </a:p>
        </p:txBody>
      </p:sp>
      <p:grpSp>
        <p:nvGrpSpPr>
          <p:cNvPr id="20" name="Groep 19">
            <a:extLst>
              <a:ext uri="{FF2B5EF4-FFF2-40B4-BE49-F238E27FC236}">
                <a16:creationId xmlns:a16="http://schemas.microsoft.com/office/drawing/2014/main" id="{B5842B1C-CE94-2285-8877-1E79422FE9C1}"/>
              </a:ext>
            </a:extLst>
          </p:cNvPr>
          <p:cNvGrpSpPr/>
          <p:nvPr userDrawn="1"/>
        </p:nvGrpSpPr>
        <p:grpSpPr>
          <a:xfrm>
            <a:off x="11199513" y="6036811"/>
            <a:ext cx="484487" cy="484487"/>
            <a:chOff x="10318579" y="3236097"/>
            <a:chExt cx="2696453" cy="2696453"/>
          </a:xfrm>
          <a:solidFill>
            <a:schemeClr val="tx1"/>
          </a:solidFill>
        </p:grpSpPr>
        <p:sp>
          <p:nvSpPr>
            <p:cNvPr id="14" name="Vrije vorm 13">
              <a:extLst>
                <a:ext uri="{FF2B5EF4-FFF2-40B4-BE49-F238E27FC236}">
                  <a16:creationId xmlns:a16="http://schemas.microsoft.com/office/drawing/2014/main" id="{E9E11068-B8C9-2535-9EA2-9D4469EBE926}"/>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15" name="Graphic 11">
              <a:extLst>
                <a:ext uri="{FF2B5EF4-FFF2-40B4-BE49-F238E27FC236}">
                  <a16:creationId xmlns:a16="http://schemas.microsoft.com/office/drawing/2014/main" id="{8F68D677-D727-78E2-A53B-6225DBA32682}"/>
                </a:ext>
              </a:extLst>
            </p:cNvPr>
            <p:cNvGrpSpPr/>
            <p:nvPr/>
          </p:nvGrpSpPr>
          <p:grpSpPr>
            <a:xfrm>
              <a:off x="10720525" y="4086763"/>
              <a:ext cx="1892560" cy="995119"/>
              <a:chOff x="5151746" y="2933466"/>
              <a:chExt cx="1892560" cy="995119"/>
            </a:xfrm>
            <a:grpFill/>
          </p:grpSpPr>
          <p:sp>
            <p:nvSpPr>
              <p:cNvPr id="16" name="Vrije vorm 15">
                <a:extLst>
                  <a:ext uri="{FF2B5EF4-FFF2-40B4-BE49-F238E27FC236}">
                    <a16:creationId xmlns:a16="http://schemas.microsoft.com/office/drawing/2014/main" id="{7E779CB7-6FD2-5FDF-C074-FDD7FDB0E9FF}"/>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7" name="Graphic 11">
                <a:extLst>
                  <a:ext uri="{FF2B5EF4-FFF2-40B4-BE49-F238E27FC236}">
                    <a16:creationId xmlns:a16="http://schemas.microsoft.com/office/drawing/2014/main" id="{7084594C-A62E-1425-B251-9B00559F1133}"/>
                  </a:ext>
                </a:extLst>
              </p:cNvPr>
              <p:cNvGrpSpPr/>
              <p:nvPr/>
            </p:nvGrpSpPr>
            <p:grpSpPr>
              <a:xfrm>
                <a:off x="5151746" y="2933466"/>
                <a:ext cx="1240670" cy="995119"/>
                <a:chOff x="5151746" y="2933466"/>
                <a:chExt cx="1240670" cy="995119"/>
              </a:xfrm>
              <a:grpFill/>
            </p:grpSpPr>
            <p:sp>
              <p:nvSpPr>
                <p:cNvPr id="18" name="Vrije vorm 17">
                  <a:extLst>
                    <a:ext uri="{FF2B5EF4-FFF2-40B4-BE49-F238E27FC236}">
                      <a16:creationId xmlns:a16="http://schemas.microsoft.com/office/drawing/2014/main" id="{47B6A499-007B-21B1-A1BD-2740713EB3A9}"/>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9" name="Vrije vorm 18">
                  <a:extLst>
                    <a:ext uri="{FF2B5EF4-FFF2-40B4-BE49-F238E27FC236}">
                      <a16:creationId xmlns:a16="http://schemas.microsoft.com/office/drawing/2014/main" id="{B0451FFF-5FC5-1B12-71FC-09807AB3A5B1}"/>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
        <p:nvSpPr>
          <p:cNvPr id="12" name="Tijdelijke aanduiding voor tekst 11">
            <a:extLst>
              <a:ext uri="{FF2B5EF4-FFF2-40B4-BE49-F238E27FC236}">
                <a16:creationId xmlns:a16="http://schemas.microsoft.com/office/drawing/2014/main" id="{FF3834FF-844D-46B4-239C-0547B3D4848B}"/>
              </a:ext>
            </a:extLst>
          </p:cNvPr>
          <p:cNvSpPr>
            <a:spLocks noGrp="1"/>
          </p:cNvSpPr>
          <p:nvPr>
            <p:ph type="body" sz="quarter" idx="14" hasCustomPrompt="1"/>
          </p:nvPr>
        </p:nvSpPr>
        <p:spPr>
          <a:xfrm>
            <a:off x="986424"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13" name="Tijdelijke aanduiding voor inhoud 2">
            <a:extLst>
              <a:ext uri="{FF2B5EF4-FFF2-40B4-BE49-F238E27FC236}">
                <a16:creationId xmlns:a16="http://schemas.microsoft.com/office/drawing/2014/main" id="{15362D50-E1EB-35AF-FAD8-80C755A8AB27}"/>
              </a:ext>
            </a:extLst>
          </p:cNvPr>
          <p:cNvSpPr>
            <a:spLocks noGrp="1"/>
          </p:cNvSpPr>
          <p:nvPr>
            <p:ph idx="15"/>
          </p:nvPr>
        </p:nvSpPr>
        <p:spPr>
          <a:xfrm>
            <a:off x="1040721"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21" name="Tijdelijke aanduiding voor inhoud 2">
            <a:extLst>
              <a:ext uri="{FF2B5EF4-FFF2-40B4-BE49-F238E27FC236}">
                <a16:creationId xmlns:a16="http://schemas.microsoft.com/office/drawing/2014/main" id="{547C5921-482A-8333-6CD8-36853F5E9F0A}"/>
              </a:ext>
            </a:extLst>
          </p:cNvPr>
          <p:cNvSpPr>
            <a:spLocks noGrp="1"/>
          </p:cNvSpPr>
          <p:nvPr>
            <p:ph idx="16" hasCustomPrompt="1"/>
          </p:nvPr>
        </p:nvSpPr>
        <p:spPr>
          <a:xfrm>
            <a:off x="1458576"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7" name="Tijdelijke aanduiding voor tekst 36">
            <a:extLst>
              <a:ext uri="{FF2B5EF4-FFF2-40B4-BE49-F238E27FC236}">
                <a16:creationId xmlns:a16="http://schemas.microsoft.com/office/drawing/2014/main" id="{E1567840-78C5-5E0F-2B14-4CD6C39DCBE5}"/>
              </a:ext>
            </a:extLst>
          </p:cNvPr>
          <p:cNvSpPr>
            <a:spLocks noGrp="1"/>
          </p:cNvSpPr>
          <p:nvPr>
            <p:ph type="body" sz="quarter" idx="17" hasCustomPrompt="1"/>
          </p:nvPr>
        </p:nvSpPr>
        <p:spPr>
          <a:xfrm>
            <a:off x="3663322"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39" name="Tijdelijke aanduiding voor inhoud 2">
            <a:extLst>
              <a:ext uri="{FF2B5EF4-FFF2-40B4-BE49-F238E27FC236}">
                <a16:creationId xmlns:a16="http://schemas.microsoft.com/office/drawing/2014/main" id="{00E86902-DD63-1AB7-6194-AD8E11C6519E}"/>
              </a:ext>
            </a:extLst>
          </p:cNvPr>
          <p:cNvSpPr>
            <a:spLocks noGrp="1"/>
          </p:cNvSpPr>
          <p:nvPr>
            <p:ph idx="18"/>
          </p:nvPr>
        </p:nvSpPr>
        <p:spPr>
          <a:xfrm>
            <a:off x="3717619"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0" name="Tijdelijke aanduiding voor inhoud 2">
            <a:extLst>
              <a:ext uri="{FF2B5EF4-FFF2-40B4-BE49-F238E27FC236}">
                <a16:creationId xmlns:a16="http://schemas.microsoft.com/office/drawing/2014/main" id="{C6C640C4-1917-475E-1163-5FA6FADCB0FF}"/>
              </a:ext>
            </a:extLst>
          </p:cNvPr>
          <p:cNvSpPr>
            <a:spLocks noGrp="1"/>
          </p:cNvSpPr>
          <p:nvPr>
            <p:ph idx="19" hasCustomPrompt="1"/>
          </p:nvPr>
        </p:nvSpPr>
        <p:spPr>
          <a:xfrm>
            <a:off x="4135474"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1" name="Tijdelijke aanduiding voor tekst 40">
            <a:extLst>
              <a:ext uri="{FF2B5EF4-FFF2-40B4-BE49-F238E27FC236}">
                <a16:creationId xmlns:a16="http://schemas.microsoft.com/office/drawing/2014/main" id="{9DC18E37-E085-3682-8E02-D2F88A2B1463}"/>
              </a:ext>
            </a:extLst>
          </p:cNvPr>
          <p:cNvSpPr>
            <a:spLocks noGrp="1"/>
          </p:cNvSpPr>
          <p:nvPr>
            <p:ph type="body" sz="quarter" idx="20" hasCustomPrompt="1"/>
          </p:nvPr>
        </p:nvSpPr>
        <p:spPr>
          <a:xfrm>
            <a:off x="6340220"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FFFFFF"/>
          </a:solidFill>
        </p:spPr>
        <p:txBody>
          <a:bodyPr wrap="square" anchor="ctr" anchorCtr="0">
            <a:noAutofit/>
          </a:bodyPr>
          <a:lstStyle>
            <a:lvl1pPr marL="0" indent="0" algn="ctr">
              <a:buNone/>
              <a:defRPr sz="1800" b="1" i="0">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2" name="Tijdelijke aanduiding voor inhoud 2">
            <a:extLst>
              <a:ext uri="{FF2B5EF4-FFF2-40B4-BE49-F238E27FC236}">
                <a16:creationId xmlns:a16="http://schemas.microsoft.com/office/drawing/2014/main" id="{8CD4E025-E8D1-04F2-B4F7-9028F67F70C9}"/>
              </a:ext>
            </a:extLst>
          </p:cNvPr>
          <p:cNvSpPr>
            <a:spLocks noGrp="1"/>
          </p:cNvSpPr>
          <p:nvPr>
            <p:ph idx="21"/>
          </p:nvPr>
        </p:nvSpPr>
        <p:spPr>
          <a:xfrm>
            <a:off x="6394517" y="3726493"/>
            <a:ext cx="2322586" cy="1472407"/>
          </a:xfrm>
        </p:spPr>
        <p:txBody>
          <a:bodyPr/>
          <a:lstStyle>
            <a:lvl1pPr marL="0" indent="0">
              <a:buNone/>
              <a:defRPr sz="1400">
                <a:solidFill>
                  <a:srgbClr val="FFFFFF"/>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3" name="Tijdelijke aanduiding voor inhoud 2">
            <a:extLst>
              <a:ext uri="{FF2B5EF4-FFF2-40B4-BE49-F238E27FC236}">
                <a16:creationId xmlns:a16="http://schemas.microsoft.com/office/drawing/2014/main" id="{32A156A6-157F-0047-7ABD-0266D5342BF9}"/>
              </a:ext>
            </a:extLst>
          </p:cNvPr>
          <p:cNvSpPr>
            <a:spLocks noGrp="1"/>
          </p:cNvSpPr>
          <p:nvPr>
            <p:ph idx="22" hasCustomPrompt="1"/>
          </p:nvPr>
        </p:nvSpPr>
        <p:spPr>
          <a:xfrm>
            <a:off x="6812372" y="3046061"/>
            <a:ext cx="1904731" cy="382939"/>
          </a:xfrm>
        </p:spPr>
        <p:txBody>
          <a:bodyPr/>
          <a:lstStyle>
            <a:lvl1pPr marL="0" indent="0">
              <a:lnSpc>
                <a:spcPct val="85000"/>
              </a:lnSpc>
              <a:buNone/>
              <a:defRPr sz="1800" b="0" i="0">
                <a:solidFill>
                  <a:srgbClr val="FFFFFF"/>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4" name="Tijdelijke aanduiding voor tekst 43">
            <a:extLst>
              <a:ext uri="{FF2B5EF4-FFF2-40B4-BE49-F238E27FC236}">
                <a16:creationId xmlns:a16="http://schemas.microsoft.com/office/drawing/2014/main" id="{70E1D4E5-9151-8947-B4CE-6C1B010FF7C0}"/>
              </a:ext>
            </a:extLst>
          </p:cNvPr>
          <p:cNvSpPr>
            <a:spLocks noGrp="1"/>
          </p:cNvSpPr>
          <p:nvPr>
            <p:ph type="body" sz="quarter" idx="23" hasCustomPrompt="1"/>
          </p:nvPr>
        </p:nvSpPr>
        <p:spPr>
          <a:xfrm>
            <a:off x="9204049"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5" name="Tijdelijke aanduiding voor inhoud 2">
            <a:extLst>
              <a:ext uri="{FF2B5EF4-FFF2-40B4-BE49-F238E27FC236}">
                <a16:creationId xmlns:a16="http://schemas.microsoft.com/office/drawing/2014/main" id="{1DBD636C-E397-DF22-0BFC-03CCD774E83E}"/>
              </a:ext>
            </a:extLst>
          </p:cNvPr>
          <p:cNvSpPr>
            <a:spLocks noGrp="1"/>
          </p:cNvSpPr>
          <p:nvPr>
            <p:ph idx="24"/>
          </p:nvPr>
        </p:nvSpPr>
        <p:spPr>
          <a:xfrm>
            <a:off x="9258346" y="3726493"/>
            <a:ext cx="2106000"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6" name="Tijdelijke aanduiding voor inhoud 2">
            <a:extLst>
              <a:ext uri="{FF2B5EF4-FFF2-40B4-BE49-F238E27FC236}">
                <a16:creationId xmlns:a16="http://schemas.microsoft.com/office/drawing/2014/main" id="{5BF8B79B-DCDF-101F-CDD0-6D00AEF3DF16}"/>
              </a:ext>
            </a:extLst>
          </p:cNvPr>
          <p:cNvSpPr>
            <a:spLocks noGrp="1"/>
          </p:cNvSpPr>
          <p:nvPr>
            <p:ph idx="25" hasCustomPrompt="1"/>
          </p:nvPr>
        </p:nvSpPr>
        <p:spPr>
          <a:xfrm>
            <a:off x="9676201"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 name="Tijdelijke aanduiding voor dianummer 6">
            <a:extLst>
              <a:ext uri="{FF2B5EF4-FFF2-40B4-BE49-F238E27FC236}">
                <a16:creationId xmlns:a16="http://schemas.microsoft.com/office/drawing/2014/main" id="{62FA058C-9802-CE6D-64EB-C0AF36553685}"/>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5979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roomschema_uitgelicht_4">
    <p:bg>
      <p:bgPr>
        <a:solidFill>
          <a:srgbClr val="FFFFFF"/>
        </a:solidFill>
        <a:effectLst/>
      </p:bgPr>
    </p:bg>
    <p:spTree>
      <p:nvGrpSpPr>
        <p:cNvPr id="1" name=""/>
        <p:cNvGrpSpPr/>
        <p:nvPr/>
      </p:nvGrpSpPr>
      <p:grpSpPr>
        <a:xfrm>
          <a:off x="0" y="0"/>
          <a:ext cx="0" cy="0"/>
          <a:chOff x="0" y="0"/>
          <a:chExt cx="0" cy="0"/>
        </a:xfrm>
      </p:grpSpPr>
      <p:sp>
        <p:nvSpPr>
          <p:cNvPr id="4" name="Afgeronde rechthoek 3">
            <a:extLst>
              <a:ext uri="{FF2B5EF4-FFF2-40B4-BE49-F238E27FC236}">
                <a16:creationId xmlns:a16="http://schemas.microsoft.com/office/drawing/2014/main" id="{25062884-178C-EDAB-AFAA-89241C7734B3}"/>
              </a:ext>
            </a:extLst>
          </p:cNvPr>
          <p:cNvSpPr/>
          <p:nvPr userDrawn="1"/>
        </p:nvSpPr>
        <p:spPr>
          <a:xfrm>
            <a:off x="8838001" y="2694309"/>
            <a:ext cx="2752238" cy="2597182"/>
          </a:xfrm>
          <a:prstGeom prst="roundRect">
            <a:avLst>
              <a:gd name="adj" fmla="val 55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Afgeronde rechthoek 35">
            <a:extLst>
              <a:ext uri="{FF2B5EF4-FFF2-40B4-BE49-F238E27FC236}">
                <a16:creationId xmlns:a16="http://schemas.microsoft.com/office/drawing/2014/main" id="{29539ED0-ADF0-C485-0C35-ECDB82B39D94}"/>
              </a:ext>
            </a:extLst>
          </p:cNvPr>
          <p:cNvSpPr/>
          <p:nvPr userDrawn="1"/>
        </p:nvSpPr>
        <p:spPr>
          <a:xfrm>
            <a:off x="6161103"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Afgeronde rechthoek 32">
            <a:extLst>
              <a:ext uri="{FF2B5EF4-FFF2-40B4-BE49-F238E27FC236}">
                <a16:creationId xmlns:a16="http://schemas.microsoft.com/office/drawing/2014/main" id="{F2261A69-9C73-FB89-AC11-623F56624C6B}"/>
              </a:ext>
            </a:extLst>
          </p:cNvPr>
          <p:cNvSpPr/>
          <p:nvPr userDrawn="1"/>
        </p:nvSpPr>
        <p:spPr>
          <a:xfrm>
            <a:off x="807307"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Afgeronde rechthoek 33">
            <a:extLst>
              <a:ext uri="{FF2B5EF4-FFF2-40B4-BE49-F238E27FC236}">
                <a16:creationId xmlns:a16="http://schemas.microsoft.com/office/drawing/2014/main" id="{0508E575-1191-F932-A4B0-E050BA213EE2}"/>
              </a:ext>
            </a:extLst>
          </p:cNvPr>
          <p:cNvSpPr/>
          <p:nvPr userDrawn="1"/>
        </p:nvSpPr>
        <p:spPr>
          <a:xfrm>
            <a:off x="3484205" y="2786900"/>
            <a:ext cx="2556000" cy="2412000"/>
          </a:xfrm>
          <a:prstGeom prst="roundRect">
            <a:avLst>
              <a:gd name="adj" fmla="val 5695"/>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Stroomschema</a:t>
            </a:r>
          </a:p>
        </p:txBody>
      </p:sp>
      <p:grpSp>
        <p:nvGrpSpPr>
          <p:cNvPr id="20" name="Groep 19">
            <a:extLst>
              <a:ext uri="{FF2B5EF4-FFF2-40B4-BE49-F238E27FC236}">
                <a16:creationId xmlns:a16="http://schemas.microsoft.com/office/drawing/2014/main" id="{B5842B1C-CE94-2285-8877-1E79422FE9C1}"/>
              </a:ext>
            </a:extLst>
          </p:cNvPr>
          <p:cNvGrpSpPr/>
          <p:nvPr userDrawn="1"/>
        </p:nvGrpSpPr>
        <p:grpSpPr>
          <a:xfrm>
            <a:off x="11199513" y="6036811"/>
            <a:ext cx="484487" cy="484487"/>
            <a:chOff x="10318579" y="3236097"/>
            <a:chExt cx="2696453" cy="2696453"/>
          </a:xfrm>
          <a:solidFill>
            <a:schemeClr val="tx1"/>
          </a:solidFill>
        </p:grpSpPr>
        <p:sp>
          <p:nvSpPr>
            <p:cNvPr id="14" name="Vrije vorm 13">
              <a:extLst>
                <a:ext uri="{FF2B5EF4-FFF2-40B4-BE49-F238E27FC236}">
                  <a16:creationId xmlns:a16="http://schemas.microsoft.com/office/drawing/2014/main" id="{E9E11068-B8C9-2535-9EA2-9D4469EBE926}"/>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15" name="Graphic 11">
              <a:extLst>
                <a:ext uri="{FF2B5EF4-FFF2-40B4-BE49-F238E27FC236}">
                  <a16:creationId xmlns:a16="http://schemas.microsoft.com/office/drawing/2014/main" id="{8F68D677-D727-78E2-A53B-6225DBA32682}"/>
                </a:ext>
              </a:extLst>
            </p:cNvPr>
            <p:cNvGrpSpPr/>
            <p:nvPr/>
          </p:nvGrpSpPr>
          <p:grpSpPr>
            <a:xfrm>
              <a:off x="10720525" y="4086763"/>
              <a:ext cx="1892560" cy="995119"/>
              <a:chOff x="5151746" y="2933466"/>
              <a:chExt cx="1892560" cy="995119"/>
            </a:xfrm>
            <a:grpFill/>
          </p:grpSpPr>
          <p:sp>
            <p:nvSpPr>
              <p:cNvPr id="16" name="Vrije vorm 15">
                <a:extLst>
                  <a:ext uri="{FF2B5EF4-FFF2-40B4-BE49-F238E27FC236}">
                    <a16:creationId xmlns:a16="http://schemas.microsoft.com/office/drawing/2014/main" id="{7E779CB7-6FD2-5FDF-C074-FDD7FDB0E9FF}"/>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7" name="Graphic 11">
                <a:extLst>
                  <a:ext uri="{FF2B5EF4-FFF2-40B4-BE49-F238E27FC236}">
                    <a16:creationId xmlns:a16="http://schemas.microsoft.com/office/drawing/2014/main" id="{7084594C-A62E-1425-B251-9B00559F1133}"/>
                  </a:ext>
                </a:extLst>
              </p:cNvPr>
              <p:cNvGrpSpPr/>
              <p:nvPr/>
            </p:nvGrpSpPr>
            <p:grpSpPr>
              <a:xfrm>
                <a:off x="5151746" y="2933466"/>
                <a:ext cx="1240670" cy="995119"/>
                <a:chOff x="5151746" y="2933466"/>
                <a:chExt cx="1240670" cy="995119"/>
              </a:xfrm>
              <a:grpFill/>
            </p:grpSpPr>
            <p:sp>
              <p:nvSpPr>
                <p:cNvPr id="18" name="Vrije vorm 17">
                  <a:extLst>
                    <a:ext uri="{FF2B5EF4-FFF2-40B4-BE49-F238E27FC236}">
                      <a16:creationId xmlns:a16="http://schemas.microsoft.com/office/drawing/2014/main" id="{47B6A499-007B-21B1-A1BD-2740713EB3A9}"/>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9" name="Vrije vorm 18">
                  <a:extLst>
                    <a:ext uri="{FF2B5EF4-FFF2-40B4-BE49-F238E27FC236}">
                      <a16:creationId xmlns:a16="http://schemas.microsoft.com/office/drawing/2014/main" id="{B0451FFF-5FC5-1B12-71FC-09807AB3A5B1}"/>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
        <p:nvSpPr>
          <p:cNvPr id="12" name="Tijdelijke aanduiding voor tekst 11">
            <a:extLst>
              <a:ext uri="{FF2B5EF4-FFF2-40B4-BE49-F238E27FC236}">
                <a16:creationId xmlns:a16="http://schemas.microsoft.com/office/drawing/2014/main" id="{FF3834FF-844D-46B4-239C-0547B3D4848B}"/>
              </a:ext>
            </a:extLst>
          </p:cNvPr>
          <p:cNvSpPr>
            <a:spLocks noGrp="1"/>
          </p:cNvSpPr>
          <p:nvPr>
            <p:ph type="body" sz="quarter" idx="14" hasCustomPrompt="1"/>
          </p:nvPr>
        </p:nvSpPr>
        <p:spPr>
          <a:xfrm>
            <a:off x="986424"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13" name="Tijdelijke aanduiding voor inhoud 2">
            <a:extLst>
              <a:ext uri="{FF2B5EF4-FFF2-40B4-BE49-F238E27FC236}">
                <a16:creationId xmlns:a16="http://schemas.microsoft.com/office/drawing/2014/main" id="{15362D50-E1EB-35AF-FAD8-80C755A8AB27}"/>
              </a:ext>
            </a:extLst>
          </p:cNvPr>
          <p:cNvSpPr>
            <a:spLocks noGrp="1"/>
          </p:cNvSpPr>
          <p:nvPr>
            <p:ph idx="15"/>
          </p:nvPr>
        </p:nvSpPr>
        <p:spPr>
          <a:xfrm>
            <a:off x="1040721" y="3726493"/>
            <a:ext cx="2104449"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21" name="Tijdelijke aanduiding voor inhoud 2">
            <a:extLst>
              <a:ext uri="{FF2B5EF4-FFF2-40B4-BE49-F238E27FC236}">
                <a16:creationId xmlns:a16="http://schemas.microsoft.com/office/drawing/2014/main" id="{547C5921-482A-8333-6CD8-36853F5E9F0A}"/>
              </a:ext>
            </a:extLst>
          </p:cNvPr>
          <p:cNvSpPr>
            <a:spLocks noGrp="1"/>
          </p:cNvSpPr>
          <p:nvPr>
            <p:ph idx="16" hasCustomPrompt="1"/>
          </p:nvPr>
        </p:nvSpPr>
        <p:spPr>
          <a:xfrm>
            <a:off x="1458576"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7" name="Tijdelijke aanduiding voor tekst 36">
            <a:extLst>
              <a:ext uri="{FF2B5EF4-FFF2-40B4-BE49-F238E27FC236}">
                <a16:creationId xmlns:a16="http://schemas.microsoft.com/office/drawing/2014/main" id="{E1567840-78C5-5E0F-2B14-4CD6C39DCBE5}"/>
              </a:ext>
            </a:extLst>
          </p:cNvPr>
          <p:cNvSpPr>
            <a:spLocks noGrp="1"/>
          </p:cNvSpPr>
          <p:nvPr>
            <p:ph type="body" sz="quarter" idx="17" hasCustomPrompt="1"/>
          </p:nvPr>
        </p:nvSpPr>
        <p:spPr>
          <a:xfrm>
            <a:off x="3663322"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39" name="Tijdelijke aanduiding voor inhoud 2">
            <a:extLst>
              <a:ext uri="{FF2B5EF4-FFF2-40B4-BE49-F238E27FC236}">
                <a16:creationId xmlns:a16="http://schemas.microsoft.com/office/drawing/2014/main" id="{00E86902-DD63-1AB7-6194-AD8E11C6519E}"/>
              </a:ext>
            </a:extLst>
          </p:cNvPr>
          <p:cNvSpPr>
            <a:spLocks noGrp="1"/>
          </p:cNvSpPr>
          <p:nvPr>
            <p:ph idx="18"/>
          </p:nvPr>
        </p:nvSpPr>
        <p:spPr>
          <a:xfrm>
            <a:off x="3717619" y="3726493"/>
            <a:ext cx="2104449"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0" name="Tijdelijke aanduiding voor inhoud 2">
            <a:extLst>
              <a:ext uri="{FF2B5EF4-FFF2-40B4-BE49-F238E27FC236}">
                <a16:creationId xmlns:a16="http://schemas.microsoft.com/office/drawing/2014/main" id="{C6C640C4-1917-475E-1163-5FA6FADCB0FF}"/>
              </a:ext>
            </a:extLst>
          </p:cNvPr>
          <p:cNvSpPr>
            <a:spLocks noGrp="1"/>
          </p:cNvSpPr>
          <p:nvPr>
            <p:ph idx="19" hasCustomPrompt="1"/>
          </p:nvPr>
        </p:nvSpPr>
        <p:spPr>
          <a:xfrm>
            <a:off x="4135474"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1" name="Tijdelijke aanduiding voor tekst 40">
            <a:extLst>
              <a:ext uri="{FF2B5EF4-FFF2-40B4-BE49-F238E27FC236}">
                <a16:creationId xmlns:a16="http://schemas.microsoft.com/office/drawing/2014/main" id="{9DC18E37-E085-3682-8E02-D2F88A2B1463}"/>
              </a:ext>
            </a:extLst>
          </p:cNvPr>
          <p:cNvSpPr>
            <a:spLocks noGrp="1"/>
          </p:cNvSpPr>
          <p:nvPr>
            <p:ph type="body" sz="quarter" idx="20" hasCustomPrompt="1"/>
          </p:nvPr>
        </p:nvSpPr>
        <p:spPr>
          <a:xfrm>
            <a:off x="9017118"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rgbClr val="FFFFFF"/>
          </a:solidFill>
        </p:spPr>
        <p:txBody>
          <a:bodyPr wrap="square" anchor="ctr" anchorCtr="0">
            <a:noAutofit/>
          </a:bodyPr>
          <a:lstStyle>
            <a:lvl1pPr marL="0" indent="0" algn="ctr">
              <a:buNone/>
              <a:defRPr sz="1800" b="1" i="0">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2" name="Tijdelijke aanduiding voor inhoud 2">
            <a:extLst>
              <a:ext uri="{FF2B5EF4-FFF2-40B4-BE49-F238E27FC236}">
                <a16:creationId xmlns:a16="http://schemas.microsoft.com/office/drawing/2014/main" id="{8CD4E025-E8D1-04F2-B4F7-9028F67F70C9}"/>
              </a:ext>
            </a:extLst>
          </p:cNvPr>
          <p:cNvSpPr>
            <a:spLocks noGrp="1"/>
          </p:cNvSpPr>
          <p:nvPr>
            <p:ph idx="21"/>
          </p:nvPr>
        </p:nvSpPr>
        <p:spPr>
          <a:xfrm>
            <a:off x="9071415" y="3726493"/>
            <a:ext cx="2322586" cy="1472407"/>
          </a:xfrm>
        </p:spPr>
        <p:txBody>
          <a:bodyPr/>
          <a:lstStyle>
            <a:lvl1pPr marL="0" indent="0">
              <a:buNone/>
              <a:defRPr sz="1400">
                <a:solidFill>
                  <a:srgbClr val="FFFFFF"/>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3" name="Tijdelijke aanduiding voor inhoud 2">
            <a:extLst>
              <a:ext uri="{FF2B5EF4-FFF2-40B4-BE49-F238E27FC236}">
                <a16:creationId xmlns:a16="http://schemas.microsoft.com/office/drawing/2014/main" id="{32A156A6-157F-0047-7ABD-0266D5342BF9}"/>
              </a:ext>
            </a:extLst>
          </p:cNvPr>
          <p:cNvSpPr>
            <a:spLocks noGrp="1"/>
          </p:cNvSpPr>
          <p:nvPr>
            <p:ph idx="22" hasCustomPrompt="1"/>
          </p:nvPr>
        </p:nvSpPr>
        <p:spPr>
          <a:xfrm>
            <a:off x="9489270" y="3046061"/>
            <a:ext cx="1904731" cy="382939"/>
          </a:xfrm>
        </p:spPr>
        <p:txBody>
          <a:bodyPr/>
          <a:lstStyle>
            <a:lvl1pPr marL="0" indent="0">
              <a:lnSpc>
                <a:spcPct val="85000"/>
              </a:lnSpc>
              <a:buNone/>
              <a:defRPr sz="1800" b="0" i="0">
                <a:solidFill>
                  <a:srgbClr val="FFFFFF"/>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44" name="Tijdelijke aanduiding voor tekst 43">
            <a:extLst>
              <a:ext uri="{FF2B5EF4-FFF2-40B4-BE49-F238E27FC236}">
                <a16:creationId xmlns:a16="http://schemas.microsoft.com/office/drawing/2014/main" id="{70E1D4E5-9151-8947-B4CE-6C1B010FF7C0}"/>
              </a:ext>
            </a:extLst>
          </p:cNvPr>
          <p:cNvSpPr>
            <a:spLocks noGrp="1"/>
          </p:cNvSpPr>
          <p:nvPr>
            <p:ph type="body" sz="quarter" idx="23" hasCustomPrompt="1"/>
          </p:nvPr>
        </p:nvSpPr>
        <p:spPr>
          <a:xfrm>
            <a:off x="6330913" y="3046061"/>
            <a:ext cx="367447" cy="367447"/>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tx2"/>
          </a:solidFill>
        </p:spPr>
        <p:txBody>
          <a:bodyPr wrap="square" anchor="ctr" anchorCtr="0">
            <a:noAutofit/>
          </a:bodyPr>
          <a:lstStyle>
            <a:lvl1pPr marL="0" indent="0" algn="ctr">
              <a:buNone/>
              <a:defRPr sz="18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5" name="Tijdelijke aanduiding voor inhoud 2">
            <a:extLst>
              <a:ext uri="{FF2B5EF4-FFF2-40B4-BE49-F238E27FC236}">
                <a16:creationId xmlns:a16="http://schemas.microsoft.com/office/drawing/2014/main" id="{1DBD636C-E397-DF22-0BFC-03CCD774E83E}"/>
              </a:ext>
            </a:extLst>
          </p:cNvPr>
          <p:cNvSpPr>
            <a:spLocks noGrp="1"/>
          </p:cNvSpPr>
          <p:nvPr>
            <p:ph idx="24"/>
          </p:nvPr>
        </p:nvSpPr>
        <p:spPr>
          <a:xfrm>
            <a:off x="6385210" y="3726493"/>
            <a:ext cx="2104449" cy="1472407"/>
          </a:xfrm>
        </p:spPr>
        <p:txBody>
          <a:bodyPr/>
          <a:lstStyle>
            <a:lvl1pPr marL="0" indent="0">
              <a:buNone/>
              <a:defRPr sz="1400">
                <a:solidFill>
                  <a:schemeClr val="bg1"/>
                </a:solidFill>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p:txBody>
      </p:sp>
      <p:sp>
        <p:nvSpPr>
          <p:cNvPr id="46" name="Tijdelijke aanduiding voor inhoud 2">
            <a:extLst>
              <a:ext uri="{FF2B5EF4-FFF2-40B4-BE49-F238E27FC236}">
                <a16:creationId xmlns:a16="http://schemas.microsoft.com/office/drawing/2014/main" id="{5BF8B79B-DCDF-101F-CDD0-6D00AEF3DF16}"/>
              </a:ext>
            </a:extLst>
          </p:cNvPr>
          <p:cNvSpPr>
            <a:spLocks noGrp="1"/>
          </p:cNvSpPr>
          <p:nvPr>
            <p:ph idx="25" hasCustomPrompt="1"/>
          </p:nvPr>
        </p:nvSpPr>
        <p:spPr>
          <a:xfrm>
            <a:off x="6803065" y="3046061"/>
            <a:ext cx="1904731" cy="382939"/>
          </a:xfrm>
        </p:spPr>
        <p:txBody>
          <a:bodyPr/>
          <a:lstStyle>
            <a:lvl1pPr marL="0" indent="0">
              <a:lnSpc>
                <a:spcPct val="85000"/>
              </a:lnSpc>
              <a:buNone/>
              <a:defRPr sz="1800" b="0" i="0">
                <a:solidFill>
                  <a:schemeClr val="bg1"/>
                </a:solidFill>
                <a:latin typeface="Amasis MT Pro Medium" panose="02040504050005020304" pitchFamily="18" charset="77"/>
              </a:defRPr>
            </a:lvl1pPr>
            <a:lvl2pPr marL="0" indent="0">
              <a:buFont typeface="Arial" panose="020B0604020202020204" pitchFamily="34" charset="0"/>
              <a:buNone/>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dirty="0"/>
              <a:t>Onderwerp</a:t>
            </a:r>
            <a:br>
              <a:rPr lang="nl-NL" dirty="0"/>
            </a:br>
            <a:r>
              <a:rPr lang="nl-NL" dirty="0"/>
              <a:t>over twee regels</a:t>
            </a:r>
          </a:p>
        </p:txBody>
      </p:sp>
      <p:sp>
        <p:nvSpPr>
          <p:cNvPr id="3" name="Tijdelijke aanduiding voor dianummer 6">
            <a:extLst>
              <a:ext uri="{FF2B5EF4-FFF2-40B4-BE49-F238E27FC236}">
                <a16:creationId xmlns:a16="http://schemas.microsoft.com/office/drawing/2014/main" id="{E0BFAE4C-DC8E-B762-3273-2AB4CF0113BB}"/>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3408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chemeClr val="bg1"/>
        </a:solidFill>
        <a:effectLst/>
      </p:bgPr>
    </p:bg>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96797E08-5707-04F3-F778-218166ACCAB6}"/>
              </a:ext>
            </a:extLst>
          </p:cNvPr>
          <p:cNvGrpSpPr/>
          <p:nvPr userDrawn="1"/>
        </p:nvGrpSpPr>
        <p:grpSpPr>
          <a:xfrm>
            <a:off x="2696863" y="2879934"/>
            <a:ext cx="6599542" cy="1089242"/>
            <a:chOff x="2696863" y="2879934"/>
            <a:chExt cx="6599542" cy="1089242"/>
          </a:xfrm>
        </p:grpSpPr>
        <p:grpSp>
          <p:nvGrpSpPr>
            <p:cNvPr id="6" name="Groep 5">
              <a:extLst>
                <a:ext uri="{FF2B5EF4-FFF2-40B4-BE49-F238E27FC236}">
                  <a16:creationId xmlns:a16="http://schemas.microsoft.com/office/drawing/2014/main" id="{A6B29B7C-82E3-ED6F-BAC1-3154BED8CFEA}"/>
                </a:ext>
              </a:extLst>
            </p:cNvPr>
            <p:cNvGrpSpPr/>
            <p:nvPr userDrawn="1"/>
          </p:nvGrpSpPr>
          <p:grpSpPr>
            <a:xfrm>
              <a:off x="2696863" y="2888823"/>
              <a:ext cx="5085234" cy="1080353"/>
              <a:chOff x="5086350" y="3213100"/>
              <a:chExt cx="2016494" cy="428402"/>
            </a:xfrm>
            <a:solidFill>
              <a:schemeClr val="bg1"/>
            </a:solidFill>
          </p:grpSpPr>
          <p:sp>
            <p:nvSpPr>
              <p:cNvPr id="7" name="Vrije vorm 6">
                <a:extLst>
                  <a:ext uri="{FF2B5EF4-FFF2-40B4-BE49-F238E27FC236}">
                    <a16:creationId xmlns:a16="http://schemas.microsoft.com/office/drawing/2014/main" id="{F8A6A907-98FD-6864-DB9B-E480B3F946BA}"/>
                  </a:ext>
                </a:extLst>
              </p:cNvPr>
              <p:cNvSpPr/>
              <p:nvPr/>
            </p:nvSpPr>
            <p:spPr>
              <a:xfrm>
                <a:off x="5086350" y="3213100"/>
                <a:ext cx="288846" cy="428402"/>
              </a:xfrm>
              <a:custGeom>
                <a:avLst/>
                <a:gdLst>
                  <a:gd name="connsiteX0" fmla="*/ 156671 w 288846"/>
                  <a:gd name="connsiteY0" fmla="*/ 185474 h 428402"/>
                  <a:gd name="connsiteX1" fmla="*/ 156671 w 288846"/>
                  <a:gd name="connsiteY1" fmla="*/ 185474 h 428402"/>
                  <a:gd name="connsiteX2" fmla="*/ 66684 w 288846"/>
                  <a:gd name="connsiteY2" fmla="*/ 114871 h 428402"/>
                  <a:gd name="connsiteX3" fmla="*/ 145307 w 288846"/>
                  <a:gd name="connsiteY3" fmla="*/ 66146 h 428402"/>
                  <a:gd name="connsiteX4" fmla="*/ 217688 w 288846"/>
                  <a:gd name="connsiteY4" fmla="*/ 89254 h 428402"/>
                  <a:gd name="connsiteX5" fmla="*/ 237219 w 288846"/>
                  <a:gd name="connsiteY5" fmla="*/ 95929 h 428402"/>
                  <a:gd name="connsiteX6" fmla="*/ 271152 w 288846"/>
                  <a:gd name="connsiteY6" fmla="*/ 62871 h 428402"/>
                  <a:gd name="connsiteX7" fmla="*/ 259222 w 288846"/>
                  <a:gd name="connsiteY7" fmla="*/ 37757 h 428402"/>
                  <a:gd name="connsiteX8" fmla="*/ 145307 w 288846"/>
                  <a:gd name="connsiteY8" fmla="*/ 0 h 428402"/>
                  <a:gd name="connsiteX9" fmla="*/ 0 w 288846"/>
                  <a:gd name="connsiteY9" fmla="*/ 114871 h 428402"/>
                  <a:gd name="connsiteX10" fmla="*/ 131726 w 288846"/>
                  <a:gd name="connsiteY10" fmla="*/ 246504 h 428402"/>
                  <a:gd name="connsiteX11" fmla="*/ 137970 w 288846"/>
                  <a:gd name="connsiteY11" fmla="*/ 248587 h 428402"/>
                  <a:gd name="connsiteX12" fmla="*/ 221537 w 288846"/>
                  <a:gd name="connsiteY12" fmla="*/ 313522 h 428402"/>
                  <a:gd name="connsiteX13" fmla="*/ 134677 w 288846"/>
                  <a:gd name="connsiteY13" fmla="*/ 362257 h 428402"/>
                  <a:gd name="connsiteX14" fmla="*/ 57969 w 288846"/>
                  <a:gd name="connsiteY14" fmla="*/ 339023 h 428402"/>
                  <a:gd name="connsiteX15" fmla="*/ 34539 w 288846"/>
                  <a:gd name="connsiteY15" fmla="*/ 331301 h 428402"/>
                  <a:gd name="connsiteX16" fmla="*/ 3517 w 288846"/>
                  <a:gd name="connsiteY16" fmla="*/ 362605 h 428402"/>
                  <a:gd name="connsiteX17" fmla="*/ 13601 w 288846"/>
                  <a:gd name="connsiteY17" fmla="*/ 387632 h 428402"/>
                  <a:gd name="connsiteX18" fmla="*/ 135850 w 288846"/>
                  <a:gd name="connsiteY18" fmla="*/ 428402 h 428402"/>
                  <a:gd name="connsiteX19" fmla="*/ 288846 w 288846"/>
                  <a:gd name="connsiteY19" fmla="*/ 311797 h 428402"/>
                  <a:gd name="connsiteX20" fmla="*/ 156671 w 288846"/>
                  <a:gd name="connsiteY20" fmla="*/ 185474 h 42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8846" h="428402">
                    <a:moveTo>
                      <a:pt x="156671" y="185474"/>
                    </a:moveTo>
                    <a:lnTo>
                      <a:pt x="156671" y="185474"/>
                    </a:lnTo>
                    <a:cubicBezTo>
                      <a:pt x="114491" y="169846"/>
                      <a:pt x="66684" y="152134"/>
                      <a:pt x="66684" y="114871"/>
                    </a:cubicBezTo>
                    <a:cubicBezTo>
                      <a:pt x="66684" y="87549"/>
                      <a:pt x="101223" y="66146"/>
                      <a:pt x="145307" y="66146"/>
                    </a:cubicBezTo>
                    <a:cubicBezTo>
                      <a:pt x="173710" y="66146"/>
                      <a:pt x="196046" y="73287"/>
                      <a:pt x="217688" y="89254"/>
                    </a:cubicBezTo>
                    <a:cubicBezTo>
                      <a:pt x="223452" y="93682"/>
                      <a:pt x="230018" y="95929"/>
                      <a:pt x="237219" y="95929"/>
                    </a:cubicBezTo>
                    <a:cubicBezTo>
                      <a:pt x="255294" y="95929"/>
                      <a:pt x="271152" y="80476"/>
                      <a:pt x="271152" y="62871"/>
                    </a:cubicBezTo>
                    <a:cubicBezTo>
                      <a:pt x="271152" y="54064"/>
                      <a:pt x="267175" y="45644"/>
                      <a:pt x="259222" y="37757"/>
                    </a:cubicBezTo>
                    <a:cubicBezTo>
                      <a:pt x="232177" y="13051"/>
                      <a:pt x="192792" y="0"/>
                      <a:pt x="145307" y="0"/>
                    </a:cubicBezTo>
                    <a:cubicBezTo>
                      <a:pt x="73885" y="0"/>
                      <a:pt x="0" y="42960"/>
                      <a:pt x="0" y="114871"/>
                    </a:cubicBezTo>
                    <a:cubicBezTo>
                      <a:pt x="0" y="199755"/>
                      <a:pt x="66918" y="223503"/>
                      <a:pt x="131726" y="246504"/>
                    </a:cubicBezTo>
                    <a:lnTo>
                      <a:pt x="137970" y="248587"/>
                    </a:lnTo>
                    <a:cubicBezTo>
                      <a:pt x="171248" y="259584"/>
                      <a:pt x="221537" y="276210"/>
                      <a:pt x="221537" y="313522"/>
                    </a:cubicBezTo>
                    <a:cubicBezTo>
                      <a:pt x="221537" y="341309"/>
                      <a:pt x="184204" y="362257"/>
                      <a:pt x="134677" y="362257"/>
                    </a:cubicBezTo>
                    <a:cubicBezTo>
                      <a:pt x="107896" y="362257"/>
                      <a:pt x="80626" y="353992"/>
                      <a:pt x="57969" y="339023"/>
                    </a:cubicBezTo>
                    <a:cubicBezTo>
                      <a:pt x="48169" y="332308"/>
                      <a:pt x="39082" y="331301"/>
                      <a:pt x="34539" y="331301"/>
                    </a:cubicBezTo>
                    <a:cubicBezTo>
                      <a:pt x="14392" y="331301"/>
                      <a:pt x="3517" y="347433"/>
                      <a:pt x="3517" y="362605"/>
                    </a:cubicBezTo>
                    <a:cubicBezTo>
                      <a:pt x="3517" y="372759"/>
                      <a:pt x="6800" y="380927"/>
                      <a:pt x="13601" y="387632"/>
                    </a:cubicBezTo>
                    <a:cubicBezTo>
                      <a:pt x="48892" y="421330"/>
                      <a:pt x="99562" y="428402"/>
                      <a:pt x="135850" y="428402"/>
                    </a:cubicBezTo>
                    <a:cubicBezTo>
                      <a:pt x="188767" y="428402"/>
                      <a:pt x="288846" y="404025"/>
                      <a:pt x="288846" y="311797"/>
                    </a:cubicBezTo>
                    <a:cubicBezTo>
                      <a:pt x="288846" y="230479"/>
                      <a:pt x="212460" y="204464"/>
                      <a:pt x="156671" y="185474"/>
                    </a:cubicBezTo>
                  </a:path>
                </a:pathLst>
              </a:custGeom>
              <a:solidFill>
                <a:srgbClr val="FFFFFF"/>
              </a:solidFill>
              <a:ln w="0" cap="flat">
                <a:noFill/>
                <a:prstDash val="solid"/>
                <a:miter/>
              </a:ln>
            </p:spPr>
            <p:txBody>
              <a:bodyPr rtlCol="0" anchor="ctr"/>
              <a:lstStyle/>
              <a:p>
                <a:endParaRPr lang="nl-NL" dirty="0"/>
              </a:p>
            </p:txBody>
          </p:sp>
          <p:sp>
            <p:nvSpPr>
              <p:cNvPr id="8" name="Vrije vorm 7">
                <a:extLst>
                  <a:ext uri="{FF2B5EF4-FFF2-40B4-BE49-F238E27FC236}">
                    <a16:creationId xmlns:a16="http://schemas.microsoft.com/office/drawing/2014/main" id="{46CA065E-467E-2C1D-C5C7-6681DDFC15A1}"/>
                  </a:ext>
                </a:extLst>
              </p:cNvPr>
              <p:cNvSpPr/>
              <p:nvPr/>
            </p:nvSpPr>
            <p:spPr>
              <a:xfrm>
                <a:off x="5424178" y="3215766"/>
                <a:ext cx="368349" cy="425735"/>
              </a:xfrm>
              <a:custGeom>
                <a:avLst/>
                <a:gdLst>
                  <a:gd name="connsiteX0" fmla="*/ 333674 w 368349"/>
                  <a:gd name="connsiteY0" fmla="*/ 0 h 425735"/>
                  <a:gd name="connsiteX1" fmla="*/ 284469 w 368349"/>
                  <a:gd name="connsiteY1" fmla="*/ 49077 h 425735"/>
                  <a:gd name="connsiteX2" fmla="*/ 284469 w 368349"/>
                  <a:gd name="connsiteY2" fmla="*/ 277839 h 425735"/>
                  <a:gd name="connsiteX3" fmla="*/ 192958 w 368349"/>
                  <a:gd name="connsiteY3" fmla="*/ 358547 h 425735"/>
                  <a:gd name="connsiteX4" fmla="*/ 176055 w 368349"/>
                  <a:gd name="connsiteY4" fmla="*/ 358547 h 425735"/>
                  <a:gd name="connsiteX5" fmla="*/ 83900 w 368349"/>
                  <a:gd name="connsiteY5" fmla="*/ 277271 h 425735"/>
                  <a:gd name="connsiteX6" fmla="*/ 83900 w 368349"/>
                  <a:gd name="connsiteY6" fmla="*/ 49077 h 425735"/>
                  <a:gd name="connsiteX7" fmla="*/ 34705 w 368349"/>
                  <a:gd name="connsiteY7" fmla="*/ 0 h 425735"/>
                  <a:gd name="connsiteX8" fmla="*/ 0 w 368349"/>
                  <a:gd name="connsiteY8" fmla="*/ 34201 h 425735"/>
                  <a:gd name="connsiteX9" fmla="*/ 12076 w 368349"/>
                  <a:gd name="connsiteY9" fmla="*/ 60661 h 425735"/>
                  <a:gd name="connsiteX10" fmla="*/ 15731 w 368349"/>
                  <a:gd name="connsiteY10" fmla="*/ 67526 h 425735"/>
                  <a:gd name="connsiteX11" fmla="*/ 15731 w 368349"/>
                  <a:gd name="connsiteY11" fmla="*/ 277839 h 425735"/>
                  <a:gd name="connsiteX12" fmla="*/ 176055 w 368349"/>
                  <a:gd name="connsiteY12" fmla="*/ 425736 h 425735"/>
                  <a:gd name="connsiteX13" fmla="*/ 192958 w 368349"/>
                  <a:gd name="connsiteY13" fmla="*/ 425736 h 425735"/>
                  <a:gd name="connsiteX14" fmla="*/ 352668 w 368349"/>
                  <a:gd name="connsiteY14" fmla="*/ 276665 h 425735"/>
                  <a:gd name="connsiteX15" fmla="*/ 352668 w 368349"/>
                  <a:gd name="connsiteY15" fmla="*/ 67526 h 425735"/>
                  <a:gd name="connsiteX16" fmla="*/ 355999 w 368349"/>
                  <a:gd name="connsiteY16" fmla="*/ 60834 h 425735"/>
                  <a:gd name="connsiteX17" fmla="*/ 368349 w 368349"/>
                  <a:gd name="connsiteY17" fmla="*/ 34201 h 425735"/>
                  <a:gd name="connsiteX18" fmla="*/ 333674 w 368349"/>
                  <a:gd name="connsiteY18" fmla="*/ 0 h 42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349" h="425735">
                    <a:moveTo>
                      <a:pt x="333674" y="0"/>
                    </a:moveTo>
                    <a:cubicBezTo>
                      <a:pt x="304704" y="0"/>
                      <a:pt x="284469" y="20182"/>
                      <a:pt x="284469" y="49077"/>
                    </a:cubicBezTo>
                    <a:lnTo>
                      <a:pt x="284469" y="277839"/>
                    </a:lnTo>
                    <a:cubicBezTo>
                      <a:pt x="284469" y="315170"/>
                      <a:pt x="244498" y="358547"/>
                      <a:pt x="192958" y="358547"/>
                    </a:cubicBezTo>
                    <a:lnTo>
                      <a:pt x="176055" y="358547"/>
                    </a:lnTo>
                    <a:cubicBezTo>
                      <a:pt x="124154" y="358547"/>
                      <a:pt x="83900" y="314862"/>
                      <a:pt x="83900" y="277271"/>
                    </a:cubicBezTo>
                    <a:lnTo>
                      <a:pt x="83900" y="49077"/>
                    </a:lnTo>
                    <a:cubicBezTo>
                      <a:pt x="83900" y="20182"/>
                      <a:pt x="63675" y="0"/>
                      <a:pt x="34705" y="0"/>
                    </a:cubicBezTo>
                    <a:cubicBezTo>
                      <a:pt x="14597" y="0"/>
                      <a:pt x="0" y="14385"/>
                      <a:pt x="0" y="34201"/>
                    </a:cubicBezTo>
                    <a:cubicBezTo>
                      <a:pt x="0" y="44003"/>
                      <a:pt x="4563" y="56607"/>
                      <a:pt x="12076" y="60661"/>
                    </a:cubicBezTo>
                    <a:cubicBezTo>
                      <a:pt x="14431" y="62047"/>
                      <a:pt x="15731" y="62808"/>
                      <a:pt x="15731" y="67526"/>
                    </a:cubicBezTo>
                    <a:lnTo>
                      <a:pt x="15731" y="277839"/>
                    </a:lnTo>
                    <a:cubicBezTo>
                      <a:pt x="15731" y="355244"/>
                      <a:pt x="92146" y="425736"/>
                      <a:pt x="176055" y="425736"/>
                    </a:cubicBezTo>
                    <a:lnTo>
                      <a:pt x="192958" y="425736"/>
                    </a:lnTo>
                    <a:cubicBezTo>
                      <a:pt x="278040" y="425736"/>
                      <a:pt x="352668" y="356072"/>
                      <a:pt x="352668" y="276665"/>
                    </a:cubicBezTo>
                    <a:lnTo>
                      <a:pt x="352668" y="67526"/>
                    </a:lnTo>
                    <a:cubicBezTo>
                      <a:pt x="352668" y="62798"/>
                      <a:pt x="353967" y="62038"/>
                      <a:pt x="355999" y="60834"/>
                    </a:cubicBezTo>
                    <a:cubicBezTo>
                      <a:pt x="363728" y="56655"/>
                      <a:pt x="368349" y="44013"/>
                      <a:pt x="368349" y="34201"/>
                    </a:cubicBezTo>
                    <a:cubicBezTo>
                      <a:pt x="368349" y="14385"/>
                      <a:pt x="353762" y="0"/>
                      <a:pt x="333674" y="0"/>
                    </a:cubicBezTo>
                  </a:path>
                </a:pathLst>
              </a:custGeom>
              <a:solidFill>
                <a:srgbClr val="FFFFFF"/>
              </a:solidFill>
              <a:ln w="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F82CAB8C-5479-3403-406E-C87E34C3A2E7}"/>
                  </a:ext>
                </a:extLst>
              </p:cNvPr>
              <p:cNvSpPr/>
              <p:nvPr/>
            </p:nvSpPr>
            <p:spPr>
              <a:xfrm>
                <a:off x="6724928" y="3216061"/>
                <a:ext cx="377916" cy="425429"/>
              </a:xfrm>
              <a:custGeom>
                <a:avLst/>
                <a:gdLst>
                  <a:gd name="connsiteX0" fmla="*/ 132661 w 377916"/>
                  <a:gd name="connsiteY0" fmla="*/ 259599 h 425429"/>
                  <a:gd name="connsiteX1" fmla="*/ 181563 w 377916"/>
                  <a:gd name="connsiteY1" fmla="*/ 125731 h 425429"/>
                  <a:gd name="connsiteX2" fmla="*/ 189877 w 377916"/>
                  <a:gd name="connsiteY2" fmla="*/ 97067 h 425429"/>
                  <a:gd name="connsiteX3" fmla="*/ 198397 w 377916"/>
                  <a:gd name="connsiteY3" fmla="*/ 125529 h 425429"/>
                  <a:gd name="connsiteX4" fmla="*/ 247738 w 377916"/>
                  <a:gd name="connsiteY4" fmla="*/ 259599 h 425429"/>
                  <a:gd name="connsiteX5" fmla="*/ 132661 w 377916"/>
                  <a:gd name="connsiteY5" fmla="*/ 259599 h 425429"/>
                  <a:gd name="connsiteX6" fmla="*/ 355918 w 377916"/>
                  <a:gd name="connsiteY6" fmla="*/ 359498 h 425429"/>
                  <a:gd name="connsiteX7" fmla="*/ 350075 w 377916"/>
                  <a:gd name="connsiteY7" fmla="*/ 353503 h 425429"/>
                  <a:gd name="connsiteX8" fmla="*/ 225667 w 377916"/>
                  <a:gd name="connsiteY8" fmla="*/ 23975 h 425429"/>
                  <a:gd name="connsiteX9" fmla="*/ 190190 w 377916"/>
                  <a:gd name="connsiteY9" fmla="*/ 0 h 425429"/>
                  <a:gd name="connsiteX10" fmla="*/ 154743 w 377916"/>
                  <a:gd name="connsiteY10" fmla="*/ 23975 h 425429"/>
                  <a:gd name="connsiteX11" fmla="*/ 30403 w 377916"/>
                  <a:gd name="connsiteY11" fmla="*/ 353339 h 425429"/>
                  <a:gd name="connsiteX12" fmla="*/ 24697 w 377916"/>
                  <a:gd name="connsiteY12" fmla="*/ 359479 h 425429"/>
                  <a:gd name="connsiteX13" fmla="*/ 12 w 377916"/>
                  <a:gd name="connsiteY13" fmla="*/ 390693 h 425429"/>
                  <a:gd name="connsiteX14" fmla="*/ 10567 w 377916"/>
                  <a:gd name="connsiteY14" fmla="*/ 415212 h 425429"/>
                  <a:gd name="connsiteX15" fmla="*/ 42274 w 377916"/>
                  <a:gd name="connsiteY15" fmla="*/ 425429 h 425429"/>
                  <a:gd name="connsiteX16" fmla="*/ 85968 w 377916"/>
                  <a:gd name="connsiteY16" fmla="*/ 393914 h 425429"/>
                  <a:gd name="connsiteX17" fmla="*/ 115084 w 377916"/>
                  <a:gd name="connsiteY17" fmla="*/ 318411 h 425429"/>
                  <a:gd name="connsiteX18" fmla="*/ 265335 w 377916"/>
                  <a:gd name="connsiteY18" fmla="*/ 318411 h 425429"/>
                  <a:gd name="connsiteX19" fmla="*/ 294491 w 377916"/>
                  <a:gd name="connsiteY19" fmla="*/ 394020 h 425429"/>
                  <a:gd name="connsiteX20" fmla="*/ 339308 w 377916"/>
                  <a:gd name="connsiteY20" fmla="*/ 425429 h 425429"/>
                  <a:gd name="connsiteX21" fmla="*/ 377917 w 377916"/>
                  <a:gd name="connsiteY21" fmla="*/ 391993 h 425429"/>
                  <a:gd name="connsiteX22" fmla="*/ 355918 w 377916"/>
                  <a:gd name="connsiteY22" fmla="*/ 359498 h 42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7916" h="425429">
                    <a:moveTo>
                      <a:pt x="132661" y="259599"/>
                    </a:moveTo>
                    <a:lnTo>
                      <a:pt x="181563" y="125731"/>
                    </a:lnTo>
                    <a:lnTo>
                      <a:pt x="189877" y="97067"/>
                    </a:lnTo>
                    <a:lnTo>
                      <a:pt x="198397" y="125529"/>
                    </a:lnTo>
                    <a:lnTo>
                      <a:pt x="247738" y="259599"/>
                    </a:lnTo>
                    <a:lnTo>
                      <a:pt x="132661" y="259599"/>
                    </a:lnTo>
                    <a:close/>
                    <a:moveTo>
                      <a:pt x="355918" y="359498"/>
                    </a:moveTo>
                    <a:cubicBezTo>
                      <a:pt x="352870" y="358997"/>
                      <a:pt x="351580" y="357220"/>
                      <a:pt x="350075" y="353503"/>
                    </a:cubicBezTo>
                    <a:lnTo>
                      <a:pt x="225667" y="23975"/>
                    </a:lnTo>
                    <a:cubicBezTo>
                      <a:pt x="220058" y="9186"/>
                      <a:pt x="206468" y="0"/>
                      <a:pt x="190190" y="0"/>
                    </a:cubicBezTo>
                    <a:cubicBezTo>
                      <a:pt x="174176" y="0"/>
                      <a:pt x="160263" y="9407"/>
                      <a:pt x="154743" y="23975"/>
                    </a:cubicBezTo>
                    <a:lnTo>
                      <a:pt x="30403" y="353339"/>
                    </a:lnTo>
                    <a:cubicBezTo>
                      <a:pt x="28820" y="357258"/>
                      <a:pt x="27579" y="358988"/>
                      <a:pt x="24697" y="359479"/>
                    </a:cubicBezTo>
                    <a:cubicBezTo>
                      <a:pt x="10217" y="361520"/>
                      <a:pt x="2" y="377175"/>
                      <a:pt x="12" y="390693"/>
                    </a:cubicBezTo>
                    <a:cubicBezTo>
                      <a:pt x="-262" y="400216"/>
                      <a:pt x="4333" y="408886"/>
                      <a:pt x="10567" y="415212"/>
                    </a:cubicBezTo>
                    <a:cubicBezTo>
                      <a:pt x="18032" y="422770"/>
                      <a:pt x="29162" y="425429"/>
                      <a:pt x="42274" y="425429"/>
                    </a:cubicBezTo>
                    <a:cubicBezTo>
                      <a:pt x="61581" y="425429"/>
                      <a:pt x="78327" y="413355"/>
                      <a:pt x="85968" y="393914"/>
                    </a:cubicBezTo>
                    <a:lnTo>
                      <a:pt x="115084" y="318411"/>
                    </a:lnTo>
                    <a:lnTo>
                      <a:pt x="265335" y="318411"/>
                    </a:lnTo>
                    <a:lnTo>
                      <a:pt x="294491" y="394020"/>
                    </a:lnTo>
                    <a:cubicBezTo>
                      <a:pt x="302708" y="413981"/>
                      <a:pt x="319044" y="425429"/>
                      <a:pt x="339308" y="425429"/>
                    </a:cubicBezTo>
                    <a:cubicBezTo>
                      <a:pt x="363148" y="425429"/>
                      <a:pt x="377917" y="412724"/>
                      <a:pt x="377917" y="391993"/>
                    </a:cubicBezTo>
                    <a:cubicBezTo>
                      <a:pt x="377917" y="378663"/>
                      <a:pt x="372055" y="364616"/>
                      <a:pt x="355918" y="359498"/>
                    </a:cubicBezTo>
                    <a:close/>
                  </a:path>
                </a:pathLst>
              </a:custGeom>
              <a:solidFill>
                <a:srgbClr val="FFFFFF"/>
              </a:solidFill>
              <a:ln w="0" cap="flat">
                <a:noFill/>
                <a:prstDash val="solid"/>
                <a:miter/>
              </a:ln>
            </p:spPr>
            <p:txBody>
              <a:bodyPr rtlCol="0" anchor="ctr"/>
              <a:lstStyle/>
              <a:p>
                <a:endParaRPr lang="nl-NL"/>
              </a:p>
            </p:txBody>
          </p:sp>
          <p:grpSp>
            <p:nvGrpSpPr>
              <p:cNvPr id="11" name="Graphic 25">
                <a:extLst>
                  <a:ext uri="{FF2B5EF4-FFF2-40B4-BE49-F238E27FC236}">
                    <a16:creationId xmlns:a16="http://schemas.microsoft.com/office/drawing/2014/main" id="{35A50391-FF15-648F-8201-DBECAB8C1CA0}"/>
                  </a:ext>
                </a:extLst>
              </p:cNvPr>
              <p:cNvGrpSpPr/>
              <p:nvPr/>
            </p:nvGrpSpPr>
            <p:grpSpPr>
              <a:xfrm>
                <a:off x="5855803" y="3215856"/>
                <a:ext cx="821384" cy="425629"/>
                <a:chOff x="5855803" y="3215856"/>
                <a:chExt cx="821384" cy="425629"/>
              </a:xfrm>
              <a:grpFill/>
            </p:grpSpPr>
            <p:sp>
              <p:nvSpPr>
                <p:cNvPr id="12" name="Vrije vorm 11">
                  <a:extLst>
                    <a:ext uri="{FF2B5EF4-FFF2-40B4-BE49-F238E27FC236}">
                      <a16:creationId xmlns:a16="http://schemas.microsoft.com/office/drawing/2014/main" id="{090B83A9-4219-1EB6-FE4E-42878DC451B2}"/>
                    </a:ext>
                  </a:extLst>
                </p:cNvPr>
                <p:cNvSpPr/>
                <p:nvPr/>
              </p:nvSpPr>
              <p:spPr>
                <a:xfrm>
                  <a:off x="6371975" y="3215860"/>
                  <a:ext cx="305212" cy="425621"/>
                </a:xfrm>
                <a:custGeom>
                  <a:avLst/>
                  <a:gdLst>
                    <a:gd name="connsiteX0" fmla="*/ 290937 w 305212"/>
                    <a:gd name="connsiteY0" fmla="*/ 361842 h 425621"/>
                    <a:gd name="connsiteX1" fmla="*/ 287722 w 305212"/>
                    <a:gd name="connsiteY1" fmla="*/ 355314 h 425621"/>
                    <a:gd name="connsiteX2" fmla="*/ 287722 w 305212"/>
                    <a:gd name="connsiteY2" fmla="*/ 66908 h 425621"/>
                    <a:gd name="connsiteX3" fmla="*/ 290048 w 305212"/>
                    <a:gd name="connsiteY3" fmla="*/ 61892 h 425621"/>
                    <a:gd name="connsiteX4" fmla="*/ 305212 w 305212"/>
                    <a:gd name="connsiteY4" fmla="*/ 33594 h 425621"/>
                    <a:gd name="connsiteX5" fmla="*/ 270546 w 305212"/>
                    <a:gd name="connsiteY5" fmla="*/ 0 h 425621"/>
                    <a:gd name="connsiteX6" fmla="*/ 225572 w 305212"/>
                    <a:gd name="connsiteY6" fmla="*/ 26796 h 425621"/>
                    <a:gd name="connsiteX7" fmla="*/ 77520 w 305212"/>
                    <a:gd name="connsiteY7" fmla="*/ 260461 h 425621"/>
                    <a:gd name="connsiteX8" fmla="*/ 44036 w 305212"/>
                    <a:gd name="connsiteY8" fmla="*/ 206804 h 425621"/>
                    <a:gd name="connsiteX9" fmla="*/ 0 w 305212"/>
                    <a:gd name="connsiteY9" fmla="*/ 274087 h 425621"/>
                    <a:gd name="connsiteX10" fmla="*/ 45667 w 305212"/>
                    <a:gd name="connsiteY10" fmla="*/ 346800 h 425621"/>
                    <a:gd name="connsiteX11" fmla="*/ 77295 w 305212"/>
                    <a:gd name="connsiteY11" fmla="*/ 364112 h 425621"/>
                    <a:gd name="connsiteX12" fmla="*/ 107182 w 305212"/>
                    <a:gd name="connsiteY12" fmla="*/ 346655 h 425621"/>
                    <a:gd name="connsiteX13" fmla="*/ 219446 w 305212"/>
                    <a:gd name="connsiteY13" fmla="*/ 175133 h 425621"/>
                    <a:gd name="connsiteX14" fmla="*/ 219515 w 305212"/>
                    <a:gd name="connsiteY14" fmla="*/ 187178 h 425621"/>
                    <a:gd name="connsiteX15" fmla="*/ 219515 w 305212"/>
                    <a:gd name="connsiteY15" fmla="*/ 375919 h 425621"/>
                    <a:gd name="connsiteX16" fmla="*/ 268709 w 305212"/>
                    <a:gd name="connsiteY16" fmla="*/ 425622 h 425621"/>
                    <a:gd name="connsiteX17" fmla="*/ 303414 w 305212"/>
                    <a:gd name="connsiteY17" fmla="*/ 389721 h 425621"/>
                    <a:gd name="connsiteX18" fmla="*/ 291641 w 305212"/>
                    <a:gd name="connsiteY18" fmla="*/ 362410 h 425621"/>
                    <a:gd name="connsiteX19" fmla="*/ 290937 w 305212"/>
                    <a:gd name="connsiteY19" fmla="*/ 361842 h 42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212" h="425621">
                      <a:moveTo>
                        <a:pt x="290937" y="361842"/>
                      </a:moveTo>
                      <a:cubicBezTo>
                        <a:pt x="288504" y="360003"/>
                        <a:pt x="287722" y="359406"/>
                        <a:pt x="287722" y="355314"/>
                      </a:cubicBezTo>
                      <a:lnTo>
                        <a:pt x="287722" y="66908"/>
                      </a:lnTo>
                      <a:cubicBezTo>
                        <a:pt x="287722" y="65560"/>
                        <a:pt x="288211" y="62980"/>
                        <a:pt x="290048" y="61892"/>
                      </a:cubicBezTo>
                      <a:cubicBezTo>
                        <a:pt x="298988" y="56442"/>
                        <a:pt x="305212" y="44820"/>
                        <a:pt x="305212" y="33594"/>
                      </a:cubicBezTo>
                      <a:cubicBezTo>
                        <a:pt x="305212" y="15068"/>
                        <a:pt x="289657" y="0"/>
                        <a:pt x="270546" y="0"/>
                      </a:cubicBezTo>
                      <a:cubicBezTo>
                        <a:pt x="252988" y="0"/>
                        <a:pt x="236174" y="10013"/>
                        <a:pt x="225572" y="26796"/>
                      </a:cubicBezTo>
                      <a:lnTo>
                        <a:pt x="77520" y="260461"/>
                      </a:lnTo>
                      <a:lnTo>
                        <a:pt x="44036" y="206804"/>
                      </a:lnTo>
                      <a:lnTo>
                        <a:pt x="0" y="274087"/>
                      </a:lnTo>
                      <a:lnTo>
                        <a:pt x="45667" y="346800"/>
                      </a:lnTo>
                      <a:cubicBezTo>
                        <a:pt x="52272" y="357323"/>
                        <a:pt x="64691" y="364112"/>
                        <a:pt x="77295" y="364112"/>
                      </a:cubicBezTo>
                      <a:cubicBezTo>
                        <a:pt x="89840" y="364112"/>
                        <a:pt x="100734" y="357747"/>
                        <a:pt x="107182" y="346655"/>
                      </a:cubicBezTo>
                      <a:lnTo>
                        <a:pt x="219446" y="175133"/>
                      </a:lnTo>
                      <a:lnTo>
                        <a:pt x="219515" y="187178"/>
                      </a:lnTo>
                      <a:lnTo>
                        <a:pt x="219515" y="375919"/>
                      </a:lnTo>
                      <a:cubicBezTo>
                        <a:pt x="219515" y="405180"/>
                        <a:pt x="239749" y="425622"/>
                        <a:pt x="268709" y="425622"/>
                      </a:cubicBezTo>
                      <a:cubicBezTo>
                        <a:pt x="288827" y="425622"/>
                        <a:pt x="303414" y="409893"/>
                        <a:pt x="303414" y="389721"/>
                      </a:cubicBezTo>
                      <a:cubicBezTo>
                        <a:pt x="303414" y="378205"/>
                        <a:pt x="299565" y="368534"/>
                        <a:pt x="291641" y="362410"/>
                      </a:cubicBezTo>
                      <a:lnTo>
                        <a:pt x="290937" y="361842"/>
                      </a:lnTo>
                      <a:close/>
                    </a:path>
                  </a:pathLst>
                </a:custGeom>
                <a:solidFill>
                  <a:srgbClr val="FFFFFF"/>
                </a:solidFill>
                <a:ln w="0" cap="flat">
                  <a:noFill/>
                  <a:prstDash val="solid"/>
                  <a:miter/>
                </a:ln>
              </p:spPr>
              <p:txBody>
                <a:bodyPr rtlCol="0" anchor="ctr"/>
                <a:lstStyle/>
                <a:p>
                  <a:endParaRPr lang="nl-NL" dirty="0"/>
                </a:p>
              </p:txBody>
            </p:sp>
            <p:grpSp>
              <p:nvGrpSpPr>
                <p:cNvPr id="13" name="Graphic 25">
                  <a:extLst>
                    <a:ext uri="{FF2B5EF4-FFF2-40B4-BE49-F238E27FC236}">
                      <a16:creationId xmlns:a16="http://schemas.microsoft.com/office/drawing/2014/main" id="{546FA20C-4C53-DB7A-9EBA-9C49B3D57A83}"/>
                    </a:ext>
                  </a:extLst>
                </p:cNvPr>
                <p:cNvGrpSpPr/>
                <p:nvPr/>
              </p:nvGrpSpPr>
              <p:grpSpPr>
                <a:xfrm>
                  <a:off x="5855803" y="3215856"/>
                  <a:ext cx="538459" cy="425629"/>
                  <a:chOff x="5855803" y="3215856"/>
                  <a:chExt cx="538459" cy="425629"/>
                </a:xfrm>
                <a:grpFill/>
              </p:grpSpPr>
              <p:sp>
                <p:nvSpPr>
                  <p:cNvPr id="21" name="Vrije vorm 20">
                    <a:extLst>
                      <a:ext uri="{FF2B5EF4-FFF2-40B4-BE49-F238E27FC236}">
                        <a16:creationId xmlns:a16="http://schemas.microsoft.com/office/drawing/2014/main" id="{D2C91F86-037A-3A1F-97B4-9EB15513BC46}"/>
                      </a:ext>
                    </a:extLst>
                  </p:cNvPr>
                  <p:cNvSpPr/>
                  <p:nvPr/>
                </p:nvSpPr>
                <p:spPr>
                  <a:xfrm>
                    <a:off x="5855803" y="3215856"/>
                    <a:ext cx="305212" cy="425629"/>
                  </a:xfrm>
                  <a:custGeom>
                    <a:avLst/>
                    <a:gdLst>
                      <a:gd name="connsiteX0" fmla="*/ 261176 w 305212"/>
                      <a:gd name="connsiteY0" fmla="*/ 206808 h 425629"/>
                      <a:gd name="connsiteX1" fmla="*/ 227693 w 305212"/>
                      <a:gd name="connsiteY1" fmla="*/ 260465 h 425629"/>
                      <a:gd name="connsiteX2" fmla="*/ 79640 w 305212"/>
                      <a:gd name="connsiteY2" fmla="*/ 26797 h 425629"/>
                      <a:gd name="connsiteX3" fmla="*/ 34666 w 305212"/>
                      <a:gd name="connsiteY3" fmla="*/ 0 h 425629"/>
                      <a:gd name="connsiteX4" fmla="*/ 0 w 305212"/>
                      <a:gd name="connsiteY4" fmla="*/ 33595 h 425629"/>
                      <a:gd name="connsiteX5" fmla="*/ 15164 w 305212"/>
                      <a:gd name="connsiteY5" fmla="*/ 61893 h 425629"/>
                      <a:gd name="connsiteX6" fmla="*/ 17489 w 305212"/>
                      <a:gd name="connsiteY6" fmla="*/ 66910 h 425629"/>
                      <a:gd name="connsiteX7" fmla="*/ 17489 w 305212"/>
                      <a:gd name="connsiteY7" fmla="*/ 355320 h 425629"/>
                      <a:gd name="connsiteX8" fmla="*/ 14275 w 305212"/>
                      <a:gd name="connsiteY8" fmla="*/ 361849 h 425629"/>
                      <a:gd name="connsiteX9" fmla="*/ 13571 w 305212"/>
                      <a:gd name="connsiteY9" fmla="*/ 362417 h 425629"/>
                      <a:gd name="connsiteX10" fmla="*/ 1798 w 305212"/>
                      <a:gd name="connsiteY10" fmla="*/ 389728 h 425629"/>
                      <a:gd name="connsiteX11" fmla="*/ 36503 w 305212"/>
                      <a:gd name="connsiteY11" fmla="*/ 425630 h 425629"/>
                      <a:gd name="connsiteX12" fmla="*/ 85698 w 305212"/>
                      <a:gd name="connsiteY12" fmla="*/ 375926 h 425629"/>
                      <a:gd name="connsiteX13" fmla="*/ 85698 w 305212"/>
                      <a:gd name="connsiteY13" fmla="*/ 187182 h 425629"/>
                      <a:gd name="connsiteX14" fmla="*/ 85766 w 305212"/>
                      <a:gd name="connsiteY14" fmla="*/ 175136 h 425629"/>
                      <a:gd name="connsiteX15" fmla="*/ 198029 w 305212"/>
                      <a:gd name="connsiteY15" fmla="*/ 346661 h 425629"/>
                      <a:gd name="connsiteX16" fmla="*/ 227918 w 305212"/>
                      <a:gd name="connsiteY16" fmla="*/ 364118 h 425629"/>
                      <a:gd name="connsiteX17" fmla="*/ 259545 w 305212"/>
                      <a:gd name="connsiteY17" fmla="*/ 346806 h 425629"/>
                      <a:gd name="connsiteX18" fmla="*/ 305212 w 305212"/>
                      <a:gd name="connsiteY18" fmla="*/ 274091 h 425629"/>
                      <a:gd name="connsiteX19" fmla="*/ 261176 w 305212"/>
                      <a:gd name="connsiteY19" fmla="*/ 206808 h 42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212" h="425629">
                        <a:moveTo>
                          <a:pt x="261176" y="206808"/>
                        </a:moveTo>
                        <a:lnTo>
                          <a:pt x="227693" y="260465"/>
                        </a:lnTo>
                        <a:lnTo>
                          <a:pt x="79640" y="26797"/>
                        </a:lnTo>
                        <a:cubicBezTo>
                          <a:pt x="69039" y="10014"/>
                          <a:pt x="52224" y="0"/>
                          <a:pt x="34666" y="0"/>
                        </a:cubicBezTo>
                        <a:cubicBezTo>
                          <a:pt x="15555" y="0"/>
                          <a:pt x="0" y="15069"/>
                          <a:pt x="0" y="33595"/>
                        </a:cubicBezTo>
                        <a:cubicBezTo>
                          <a:pt x="0" y="44821"/>
                          <a:pt x="6224" y="56444"/>
                          <a:pt x="15164" y="61893"/>
                        </a:cubicBezTo>
                        <a:cubicBezTo>
                          <a:pt x="17001" y="62981"/>
                          <a:pt x="17489" y="65562"/>
                          <a:pt x="17489" y="66910"/>
                        </a:cubicBezTo>
                        <a:lnTo>
                          <a:pt x="17489" y="355320"/>
                        </a:lnTo>
                        <a:cubicBezTo>
                          <a:pt x="17489" y="359413"/>
                          <a:pt x="16708" y="360010"/>
                          <a:pt x="14275" y="361849"/>
                        </a:cubicBezTo>
                        <a:lnTo>
                          <a:pt x="13571" y="362417"/>
                        </a:lnTo>
                        <a:cubicBezTo>
                          <a:pt x="5647" y="368540"/>
                          <a:pt x="1798" y="378212"/>
                          <a:pt x="1798" y="389728"/>
                        </a:cubicBezTo>
                        <a:cubicBezTo>
                          <a:pt x="1798" y="409900"/>
                          <a:pt x="16385" y="425630"/>
                          <a:pt x="36503" y="425630"/>
                        </a:cubicBezTo>
                        <a:cubicBezTo>
                          <a:pt x="65463" y="425630"/>
                          <a:pt x="85698" y="405188"/>
                          <a:pt x="85698" y="375926"/>
                        </a:cubicBezTo>
                        <a:lnTo>
                          <a:pt x="85698" y="187182"/>
                        </a:lnTo>
                        <a:lnTo>
                          <a:pt x="85766" y="175136"/>
                        </a:lnTo>
                        <a:lnTo>
                          <a:pt x="198029" y="346661"/>
                        </a:lnTo>
                        <a:cubicBezTo>
                          <a:pt x="204478" y="357754"/>
                          <a:pt x="215372" y="364118"/>
                          <a:pt x="227918" y="364118"/>
                        </a:cubicBezTo>
                        <a:cubicBezTo>
                          <a:pt x="240522" y="364118"/>
                          <a:pt x="252940" y="357330"/>
                          <a:pt x="259545" y="346806"/>
                        </a:cubicBezTo>
                        <a:lnTo>
                          <a:pt x="305212" y="274091"/>
                        </a:lnTo>
                        <a:lnTo>
                          <a:pt x="261176" y="206808"/>
                        </a:lnTo>
                        <a:close/>
                      </a:path>
                    </a:pathLst>
                  </a:custGeom>
                  <a:solidFill>
                    <a:srgbClr val="FFFFFF"/>
                  </a:solidFill>
                  <a:ln w="0"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F311C9C6-E14A-5E43-4CBE-BA3CD032B0C4}"/>
                      </a:ext>
                    </a:extLst>
                  </p:cNvPr>
                  <p:cNvSpPr/>
                  <p:nvPr/>
                </p:nvSpPr>
                <p:spPr>
                  <a:xfrm>
                    <a:off x="6138727" y="3216133"/>
                    <a:ext cx="255535" cy="425260"/>
                  </a:xfrm>
                  <a:custGeom>
                    <a:avLst/>
                    <a:gdLst>
                      <a:gd name="connsiteX0" fmla="*/ 212130 w 255535"/>
                      <a:gd name="connsiteY0" fmla="*/ 240188 h 425260"/>
                      <a:gd name="connsiteX1" fmla="*/ 255536 w 255535"/>
                      <a:gd name="connsiteY1" fmla="*/ 171680 h 425260"/>
                      <a:gd name="connsiteX2" fmla="*/ 163323 w 255535"/>
                      <a:gd name="connsiteY2" fmla="*/ 23910 h 425260"/>
                      <a:gd name="connsiteX3" fmla="*/ 130973 w 255535"/>
                      <a:gd name="connsiteY3" fmla="*/ 214 h 425260"/>
                      <a:gd name="connsiteX4" fmla="*/ 127763 w 255535"/>
                      <a:gd name="connsiteY4" fmla="*/ 0 h 425260"/>
                      <a:gd name="connsiteX5" fmla="*/ 124563 w 255535"/>
                      <a:gd name="connsiteY5" fmla="*/ 210 h 425260"/>
                      <a:gd name="connsiteX6" fmla="*/ 92213 w 255535"/>
                      <a:gd name="connsiteY6" fmla="*/ 23906 h 425260"/>
                      <a:gd name="connsiteX7" fmla="*/ 0 w 255535"/>
                      <a:gd name="connsiteY7" fmla="*/ 171680 h 425260"/>
                      <a:gd name="connsiteX8" fmla="*/ 43407 w 255535"/>
                      <a:gd name="connsiteY8" fmla="*/ 240188 h 425260"/>
                      <a:gd name="connsiteX9" fmla="*/ 96551 w 255535"/>
                      <a:gd name="connsiteY9" fmla="*/ 155569 h 425260"/>
                      <a:gd name="connsiteX10" fmla="*/ 96551 w 255535"/>
                      <a:gd name="connsiteY10" fmla="*/ 357495 h 425260"/>
                      <a:gd name="connsiteX11" fmla="*/ 85501 w 255535"/>
                      <a:gd name="connsiteY11" fmla="*/ 385139 h 425260"/>
                      <a:gd name="connsiteX12" fmla="*/ 126791 w 255535"/>
                      <a:gd name="connsiteY12" fmla="*/ 425261 h 425260"/>
                      <a:gd name="connsiteX13" fmla="*/ 128745 w 255535"/>
                      <a:gd name="connsiteY13" fmla="*/ 425257 h 425260"/>
                      <a:gd name="connsiteX14" fmla="*/ 170035 w 255535"/>
                      <a:gd name="connsiteY14" fmla="*/ 385136 h 425260"/>
                      <a:gd name="connsiteX15" fmla="*/ 158985 w 255535"/>
                      <a:gd name="connsiteY15" fmla="*/ 357492 h 425260"/>
                      <a:gd name="connsiteX16" fmla="*/ 158985 w 255535"/>
                      <a:gd name="connsiteY16" fmla="*/ 155570 h 425260"/>
                      <a:gd name="connsiteX17" fmla="*/ 212130 w 255535"/>
                      <a:gd name="connsiteY17" fmla="*/ 240188 h 42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535" h="425260">
                        <a:moveTo>
                          <a:pt x="212130" y="240188"/>
                        </a:moveTo>
                        <a:lnTo>
                          <a:pt x="255536" y="171680"/>
                        </a:lnTo>
                        <a:lnTo>
                          <a:pt x="163323" y="23910"/>
                        </a:lnTo>
                        <a:cubicBezTo>
                          <a:pt x="153670" y="8667"/>
                          <a:pt x="144603" y="2024"/>
                          <a:pt x="130973" y="214"/>
                        </a:cubicBezTo>
                        <a:cubicBezTo>
                          <a:pt x="130611" y="166"/>
                          <a:pt x="129214" y="0"/>
                          <a:pt x="127763" y="0"/>
                        </a:cubicBezTo>
                        <a:cubicBezTo>
                          <a:pt x="126312" y="0"/>
                          <a:pt x="124925" y="162"/>
                          <a:pt x="124563" y="210"/>
                        </a:cubicBezTo>
                        <a:cubicBezTo>
                          <a:pt x="110933" y="2020"/>
                          <a:pt x="101866" y="8664"/>
                          <a:pt x="92213" y="23906"/>
                        </a:cubicBezTo>
                        <a:lnTo>
                          <a:pt x="0" y="171680"/>
                        </a:lnTo>
                        <a:lnTo>
                          <a:pt x="43407" y="240188"/>
                        </a:lnTo>
                        <a:lnTo>
                          <a:pt x="96551" y="155569"/>
                        </a:lnTo>
                        <a:lnTo>
                          <a:pt x="96551" y="357495"/>
                        </a:lnTo>
                        <a:cubicBezTo>
                          <a:pt x="89712" y="364755"/>
                          <a:pt x="85501" y="374451"/>
                          <a:pt x="85501" y="385139"/>
                        </a:cubicBezTo>
                        <a:cubicBezTo>
                          <a:pt x="85501" y="407612"/>
                          <a:pt x="103987" y="425261"/>
                          <a:pt x="126791" y="425261"/>
                        </a:cubicBezTo>
                        <a:lnTo>
                          <a:pt x="128745" y="425257"/>
                        </a:lnTo>
                        <a:cubicBezTo>
                          <a:pt x="151550" y="425257"/>
                          <a:pt x="170035" y="407609"/>
                          <a:pt x="170035" y="385136"/>
                        </a:cubicBezTo>
                        <a:cubicBezTo>
                          <a:pt x="170035" y="374449"/>
                          <a:pt x="165825" y="364753"/>
                          <a:pt x="158985" y="357492"/>
                        </a:cubicBezTo>
                        <a:lnTo>
                          <a:pt x="158985" y="155570"/>
                        </a:lnTo>
                        <a:lnTo>
                          <a:pt x="212130" y="240188"/>
                        </a:lnTo>
                        <a:close/>
                      </a:path>
                    </a:pathLst>
                  </a:custGeom>
                  <a:solidFill>
                    <a:srgbClr val="FFFFFF"/>
                  </a:solidFill>
                  <a:ln w="0" cap="flat">
                    <a:noFill/>
                    <a:prstDash val="solid"/>
                    <a:miter/>
                  </a:ln>
                </p:spPr>
                <p:txBody>
                  <a:bodyPr rtlCol="0" anchor="ctr"/>
                  <a:lstStyle/>
                  <a:p>
                    <a:endParaRPr lang="nl-NL"/>
                  </a:p>
                </p:txBody>
              </p:sp>
            </p:grpSp>
          </p:grpSp>
        </p:grpSp>
        <p:grpSp>
          <p:nvGrpSpPr>
            <p:cNvPr id="2" name="Groep 1">
              <a:extLst>
                <a:ext uri="{FF2B5EF4-FFF2-40B4-BE49-F238E27FC236}">
                  <a16:creationId xmlns:a16="http://schemas.microsoft.com/office/drawing/2014/main" id="{90D2DD3C-727D-92EA-C282-144B96229E61}"/>
                </a:ext>
              </a:extLst>
            </p:cNvPr>
            <p:cNvGrpSpPr/>
            <p:nvPr userDrawn="1"/>
          </p:nvGrpSpPr>
          <p:grpSpPr>
            <a:xfrm>
              <a:off x="8013240" y="2879934"/>
              <a:ext cx="1283165" cy="1088967"/>
              <a:chOff x="8013240" y="2879934"/>
              <a:chExt cx="1283165" cy="1088967"/>
            </a:xfrm>
          </p:grpSpPr>
          <p:sp>
            <p:nvSpPr>
              <p:cNvPr id="24" name="Vrije vorm 23">
                <a:extLst>
                  <a:ext uri="{FF2B5EF4-FFF2-40B4-BE49-F238E27FC236}">
                    <a16:creationId xmlns:a16="http://schemas.microsoft.com/office/drawing/2014/main" id="{8E9AAB36-0456-B226-B6B1-942D1146C096}"/>
                  </a:ext>
                </a:extLst>
              </p:cNvPr>
              <p:cNvSpPr/>
              <p:nvPr/>
            </p:nvSpPr>
            <p:spPr>
              <a:xfrm>
                <a:off x="8013240" y="2879934"/>
                <a:ext cx="1283165" cy="1088967"/>
              </a:xfrm>
              <a:custGeom>
                <a:avLst/>
                <a:gdLst>
                  <a:gd name="connsiteX0" fmla="*/ 466558 w 497360"/>
                  <a:gd name="connsiteY0" fmla="*/ 0 h 422088"/>
                  <a:gd name="connsiteX1" fmla="*/ 497360 w 497360"/>
                  <a:gd name="connsiteY1" fmla="*/ 30696 h 422088"/>
                  <a:gd name="connsiteX2" fmla="*/ 497360 w 497360"/>
                  <a:gd name="connsiteY2" fmla="*/ 391392 h 422088"/>
                  <a:gd name="connsiteX3" fmla="*/ 466558 w 497360"/>
                  <a:gd name="connsiteY3" fmla="*/ 422088 h 422088"/>
                  <a:gd name="connsiteX4" fmla="*/ 30802 w 497360"/>
                  <a:gd name="connsiteY4" fmla="*/ 422088 h 422088"/>
                  <a:gd name="connsiteX5" fmla="*/ 0 w 497360"/>
                  <a:gd name="connsiteY5" fmla="*/ 391392 h 422088"/>
                  <a:gd name="connsiteX6" fmla="*/ 0 w 497360"/>
                  <a:gd name="connsiteY6" fmla="*/ 30696 h 422088"/>
                  <a:gd name="connsiteX7" fmla="*/ 30802 w 497360"/>
                  <a:gd name="connsiteY7" fmla="*/ 0 h 42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360" h="422088">
                    <a:moveTo>
                      <a:pt x="466558" y="0"/>
                    </a:moveTo>
                    <a:cubicBezTo>
                      <a:pt x="483570" y="0"/>
                      <a:pt x="497360" y="13743"/>
                      <a:pt x="497360" y="30696"/>
                    </a:cubicBezTo>
                    <a:lnTo>
                      <a:pt x="497360" y="391392"/>
                    </a:lnTo>
                    <a:cubicBezTo>
                      <a:pt x="497360" y="408345"/>
                      <a:pt x="483570" y="422088"/>
                      <a:pt x="466558" y="422088"/>
                    </a:cubicBezTo>
                    <a:lnTo>
                      <a:pt x="30802" y="422088"/>
                    </a:lnTo>
                    <a:cubicBezTo>
                      <a:pt x="13790" y="422088"/>
                      <a:pt x="0" y="408345"/>
                      <a:pt x="0" y="391392"/>
                    </a:cubicBezTo>
                    <a:lnTo>
                      <a:pt x="0" y="30696"/>
                    </a:lnTo>
                    <a:cubicBezTo>
                      <a:pt x="0" y="13743"/>
                      <a:pt x="13790" y="0"/>
                      <a:pt x="30802" y="0"/>
                    </a:cubicBezTo>
                    <a:close/>
                  </a:path>
                </a:pathLst>
              </a:custGeom>
              <a:solidFill>
                <a:srgbClr val="FFFFFF"/>
              </a:solidFill>
              <a:ln w="9345" cap="flat">
                <a:noFill/>
                <a:prstDash val="solid"/>
                <a:miter/>
              </a:ln>
            </p:spPr>
            <p:txBody>
              <a:bodyPr rtlCol="0" anchor="ctr"/>
              <a:lstStyle/>
              <a:p>
                <a:endParaRPr lang="nl-NL" dirty="0"/>
              </a:p>
            </p:txBody>
          </p:sp>
          <p:grpSp>
            <p:nvGrpSpPr>
              <p:cNvPr id="25" name="Graphic 62">
                <a:extLst>
                  <a:ext uri="{FF2B5EF4-FFF2-40B4-BE49-F238E27FC236}">
                    <a16:creationId xmlns:a16="http://schemas.microsoft.com/office/drawing/2014/main" id="{B9D3AA0C-66F2-F8FA-220F-7D4D618727F2}"/>
                  </a:ext>
                </a:extLst>
              </p:cNvPr>
              <p:cNvGrpSpPr/>
              <p:nvPr/>
            </p:nvGrpSpPr>
            <p:grpSpPr>
              <a:xfrm>
                <a:off x="8185516" y="3062695"/>
                <a:ext cx="820556" cy="722820"/>
                <a:chOff x="5915125" y="3290288"/>
                <a:chExt cx="318051" cy="280168"/>
              </a:xfrm>
              <a:solidFill>
                <a:schemeClr val="bg1"/>
              </a:solidFill>
            </p:grpSpPr>
            <p:grpSp>
              <p:nvGrpSpPr>
                <p:cNvPr id="26" name="Graphic 62">
                  <a:extLst>
                    <a:ext uri="{FF2B5EF4-FFF2-40B4-BE49-F238E27FC236}">
                      <a16:creationId xmlns:a16="http://schemas.microsoft.com/office/drawing/2014/main" id="{9488B68C-D970-A33F-A5FE-BE4DF67FA140}"/>
                    </a:ext>
                  </a:extLst>
                </p:cNvPr>
                <p:cNvGrpSpPr/>
                <p:nvPr/>
              </p:nvGrpSpPr>
              <p:grpSpPr>
                <a:xfrm>
                  <a:off x="5915125" y="3290288"/>
                  <a:ext cx="318051" cy="57132"/>
                  <a:chOff x="5915125" y="3290288"/>
                  <a:chExt cx="318051" cy="57132"/>
                </a:xfrm>
                <a:grpFill/>
              </p:grpSpPr>
              <p:sp>
                <p:nvSpPr>
                  <p:cNvPr id="39" name="Vrije vorm 38">
                    <a:extLst>
                      <a:ext uri="{FF2B5EF4-FFF2-40B4-BE49-F238E27FC236}">
                        <a16:creationId xmlns:a16="http://schemas.microsoft.com/office/drawing/2014/main" id="{C9A4E292-A625-F5B5-843A-4AC72DF090FF}"/>
                      </a:ext>
                    </a:extLst>
                  </p:cNvPr>
                  <p:cNvSpPr/>
                  <p:nvPr/>
                </p:nvSpPr>
                <p:spPr>
                  <a:xfrm>
                    <a:off x="5915125" y="3290288"/>
                    <a:ext cx="41323" cy="57132"/>
                  </a:xfrm>
                  <a:custGeom>
                    <a:avLst/>
                    <a:gdLst>
                      <a:gd name="connsiteX0" fmla="*/ 3024 w 41323"/>
                      <a:gd name="connsiteY0" fmla="*/ 41173 h 57132"/>
                      <a:gd name="connsiteX1" fmla="*/ 17696 w 41323"/>
                      <a:gd name="connsiteY1" fmla="*/ 45194 h 57132"/>
                      <a:gd name="connsiteX2" fmla="*/ 24969 w 41323"/>
                      <a:gd name="connsiteY2" fmla="*/ 40727 h 57132"/>
                      <a:gd name="connsiteX3" fmla="*/ 17025 w 41323"/>
                      <a:gd name="connsiteY3" fmla="*/ 34361 h 57132"/>
                      <a:gd name="connsiteX4" fmla="*/ 1342 w 41323"/>
                      <a:gd name="connsiteY4" fmla="*/ 17965 h 57132"/>
                      <a:gd name="connsiteX5" fmla="*/ 23627 w 41323"/>
                      <a:gd name="connsiteY5" fmla="*/ 0 h 57132"/>
                      <a:gd name="connsiteX6" fmla="*/ 38970 w 41323"/>
                      <a:gd name="connsiteY6" fmla="*/ 3236 h 57132"/>
                      <a:gd name="connsiteX7" fmla="*/ 36054 w 41323"/>
                      <a:gd name="connsiteY7" fmla="*/ 14952 h 57132"/>
                      <a:gd name="connsiteX8" fmla="*/ 24191 w 41323"/>
                      <a:gd name="connsiteY8" fmla="*/ 11822 h 57132"/>
                      <a:gd name="connsiteX9" fmla="*/ 17696 w 41323"/>
                      <a:gd name="connsiteY9" fmla="*/ 16173 h 57132"/>
                      <a:gd name="connsiteX10" fmla="*/ 26535 w 41323"/>
                      <a:gd name="connsiteY10" fmla="*/ 22539 h 57132"/>
                      <a:gd name="connsiteX11" fmla="*/ 41323 w 41323"/>
                      <a:gd name="connsiteY11" fmla="*/ 39390 h 57132"/>
                      <a:gd name="connsiteX12" fmla="*/ 17696 w 41323"/>
                      <a:gd name="connsiteY12" fmla="*/ 57132 h 57132"/>
                      <a:gd name="connsiteX13" fmla="*/ 0 w 41323"/>
                      <a:gd name="connsiteY13" fmla="*/ 53227 h 57132"/>
                      <a:gd name="connsiteX14" fmla="*/ 3024 w 41323"/>
                      <a:gd name="connsiteY14" fmla="*/ 41173 h 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323" h="57132">
                        <a:moveTo>
                          <a:pt x="3024" y="41173"/>
                        </a:moveTo>
                        <a:cubicBezTo>
                          <a:pt x="6164" y="43072"/>
                          <a:pt x="12659" y="45194"/>
                          <a:pt x="17696" y="45194"/>
                        </a:cubicBezTo>
                        <a:cubicBezTo>
                          <a:pt x="22840" y="45194"/>
                          <a:pt x="24969" y="43518"/>
                          <a:pt x="24969" y="40727"/>
                        </a:cubicBezTo>
                        <a:cubicBezTo>
                          <a:pt x="24969" y="37821"/>
                          <a:pt x="23296" y="36483"/>
                          <a:pt x="17025" y="34361"/>
                        </a:cubicBezTo>
                        <a:cubicBezTo>
                          <a:pt x="5600" y="30572"/>
                          <a:pt x="1235" y="24438"/>
                          <a:pt x="1342" y="17965"/>
                        </a:cubicBezTo>
                        <a:cubicBezTo>
                          <a:pt x="1342" y="7694"/>
                          <a:pt x="10083" y="0"/>
                          <a:pt x="23627" y="0"/>
                        </a:cubicBezTo>
                        <a:cubicBezTo>
                          <a:pt x="30006" y="0"/>
                          <a:pt x="35606" y="1560"/>
                          <a:pt x="38970" y="3236"/>
                        </a:cubicBezTo>
                        <a:lnTo>
                          <a:pt x="36054" y="14952"/>
                        </a:lnTo>
                        <a:cubicBezTo>
                          <a:pt x="33593" y="13614"/>
                          <a:pt x="28780" y="11822"/>
                          <a:pt x="24191" y="11822"/>
                        </a:cubicBezTo>
                        <a:cubicBezTo>
                          <a:pt x="20049" y="11822"/>
                          <a:pt x="17696" y="13498"/>
                          <a:pt x="17696" y="16173"/>
                        </a:cubicBezTo>
                        <a:cubicBezTo>
                          <a:pt x="17696" y="18857"/>
                          <a:pt x="19825" y="20194"/>
                          <a:pt x="26535" y="22539"/>
                        </a:cubicBezTo>
                        <a:cubicBezTo>
                          <a:pt x="36948" y="26105"/>
                          <a:pt x="41207" y="31464"/>
                          <a:pt x="41323" y="39390"/>
                        </a:cubicBezTo>
                        <a:cubicBezTo>
                          <a:pt x="41323" y="49652"/>
                          <a:pt x="33370" y="57132"/>
                          <a:pt x="17696" y="57132"/>
                        </a:cubicBezTo>
                        <a:cubicBezTo>
                          <a:pt x="10530" y="57132"/>
                          <a:pt x="4142" y="55456"/>
                          <a:pt x="0" y="53227"/>
                        </a:cubicBezTo>
                        <a:lnTo>
                          <a:pt x="3024" y="41173"/>
                        </a:lnTo>
                        <a:close/>
                      </a:path>
                    </a:pathLst>
                  </a:custGeom>
                  <a:grpFill/>
                  <a:ln w="9345"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2DC56F93-70F4-40D8-CAD5-23AD16FA8D68}"/>
                      </a:ext>
                    </a:extLst>
                  </p:cNvPr>
                  <p:cNvSpPr/>
                  <p:nvPr/>
                </p:nvSpPr>
                <p:spPr>
                  <a:xfrm>
                    <a:off x="5963247" y="3290288"/>
                    <a:ext cx="50045" cy="57132"/>
                  </a:xfrm>
                  <a:custGeom>
                    <a:avLst/>
                    <a:gdLst>
                      <a:gd name="connsiteX0" fmla="*/ 49151 w 50045"/>
                      <a:gd name="connsiteY0" fmla="*/ 42733 h 57132"/>
                      <a:gd name="connsiteX1" fmla="*/ 50046 w 50045"/>
                      <a:gd name="connsiteY1" fmla="*/ 55902 h 57132"/>
                      <a:gd name="connsiteX2" fmla="*/ 34712 w 50045"/>
                      <a:gd name="connsiteY2" fmla="*/ 55902 h 57132"/>
                      <a:gd name="connsiteX3" fmla="*/ 33701 w 50045"/>
                      <a:gd name="connsiteY3" fmla="*/ 50436 h 57132"/>
                      <a:gd name="connsiteX4" fmla="*/ 33361 w 50045"/>
                      <a:gd name="connsiteY4" fmla="*/ 50436 h 57132"/>
                      <a:gd name="connsiteX5" fmla="*/ 17687 w 50045"/>
                      <a:gd name="connsiteY5" fmla="*/ 57132 h 57132"/>
                      <a:gd name="connsiteX6" fmla="*/ 0 w 50045"/>
                      <a:gd name="connsiteY6" fmla="*/ 40388 h 57132"/>
                      <a:gd name="connsiteX7" fmla="*/ 32135 w 50045"/>
                      <a:gd name="connsiteY7" fmla="*/ 19525 h 57132"/>
                      <a:gd name="connsiteX8" fmla="*/ 32135 w 50045"/>
                      <a:gd name="connsiteY8" fmla="*/ 18857 h 57132"/>
                      <a:gd name="connsiteX9" fmla="*/ 22169 w 50045"/>
                      <a:gd name="connsiteY9" fmla="*/ 11715 h 57132"/>
                      <a:gd name="connsiteX10" fmla="*/ 7050 w 50045"/>
                      <a:gd name="connsiteY10" fmla="*/ 15843 h 57132"/>
                      <a:gd name="connsiteX11" fmla="*/ 3918 w 50045"/>
                      <a:gd name="connsiteY11" fmla="*/ 4904 h 57132"/>
                      <a:gd name="connsiteX12" fmla="*/ 25193 w 50045"/>
                      <a:gd name="connsiteY12" fmla="*/ 0 h 57132"/>
                      <a:gd name="connsiteX13" fmla="*/ 49151 w 50045"/>
                      <a:gd name="connsiteY13" fmla="*/ 23653 h 57132"/>
                      <a:gd name="connsiteX14" fmla="*/ 49151 w 50045"/>
                      <a:gd name="connsiteY14" fmla="*/ 42733 h 57132"/>
                      <a:gd name="connsiteX15" fmla="*/ 32690 w 50045"/>
                      <a:gd name="connsiteY15" fmla="*/ 30126 h 57132"/>
                      <a:gd name="connsiteX16" fmla="*/ 16792 w 50045"/>
                      <a:gd name="connsiteY16" fmla="*/ 38721 h 57132"/>
                      <a:gd name="connsiteX17" fmla="*/ 23511 w 50045"/>
                      <a:gd name="connsiteY17" fmla="*/ 45194 h 57132"/>
                      <a:gd name="connsiteX18" fmla="*/ 32359 w 50045"/>
                      <a:gd name="connsiteY18" fmla="*/ 38944 h 57132"/>
                      <a:gd name="connsiteX19" fmla="*/ 32690 w 50045"/>
                      <a:gd name="connsiteY19" fmla="*/ 36037 h 57132"/>
                      <a:gd name="connsiteX20" fmla="*/ 32690 w 50045"/>
                      <a:gd name="connsiteY20" fmla="*/ 30126 h 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045" h="57132">
                        <a:moveTo>
                          <a:pt x="49151" y="42733"/>
                        </a:moveTo>
                        <a:cubicBezTo>
                          <a:pt x="49151" y="47869"/>
                          <a:pt x="49375" y="52888"/>
                          <a:pt x="50046" y="55902"/>
                        </a:cubicBezTo>
                        <a:lnTo>
                          <a:pt x="34712" y="55902"/>
                        </a:lnTo>
                        <a:lnTo>
                          <a:pt x="33701" y="50436"/>
                        </a:lnTo>
                        <a:lnTo>
                          <a:pt x="33361" y="50436"/>
                        </a:lnTo>
                        <a:cubicBezTo>
                          <a:pt x="29782" y="54787"/>
                          <a:pt x="24182" y="57132"/>
                          <a:pt x="17687" y="57132"/>
                        </a:cubicBezTo>
                        <a:cubicBezTo>
                          <a:pt x="6602" y="57132"/>
                          <a:pt x="0" y="49099"/>
                          <a:pt x="0" y="40388"/>
                        </a:cubicBezTo>
                        <a:cubicBezTo>
                          <a:pt x="0" y="26221"/>
                          <a:pt x="12757" y="19525"/>
                          <a:pt x="32135" y="19525"/>
                        </a:cubicBezTo>
                        <a:lnTo>
                          <a:pt x="32135" y="18857"/>
                        </a:lnTo>
                        <a:cubicBezTo>
                          <a:pt x="32135" y="15843"/>
                          <a:pt x="30561" y="11715"/>
                          <a:pt x="22169" y="11715"/>
                        </a:cubicBezTo>
                        <a:cubicBezTo>
                          <a:pt x="16569" y="11715"/>
                          <a:pt x="10637" y="13614"/>
                          <a:pt x="7050" y="15843"/>
                        </a:cubicBezTo>
                        <a:lnTo>
                          <a:pt x="3918" y="4904"/>
                        </a:lnTo>
                        <a:cubicBezTo>
                          <a:pt x="7721" y="2791"/>
                          <a:pt x="15227" y="0"/>
                          <a:pt x="25193" y="0"/>
                        </a:cubicBezTo>
                        <a:cubicBezTo>
                          <a:pt x="43443" y="0"/>
                          <a:pt x="49151" y="10708"/>
                          <a:pt x="49151" y="23653"/>
                        </a:cubicBezTo>
                        <a:lnTo>
                          <a:pt x="49151" y="42733"/>
                        </a:lnTo>
                        <a:close/>
                        <a:moveTo>
                          <a:pt x="32690" y="30126"/>
                        </a:moveTo>
                        <a:cubicBezTo>
                          <a:pt x="23735" y="30126"/>
                          <a:pt x="16792" y="32248"/>
                          <a:pt x="16792" y="38721"/>
                        </a:cubicBezTo>
                        <a:cubicBezTo>
                          <a:pt x="16792" y="43072"/>
                          <a:pt x="19700" y="45194"/>
                          <a:pt x="23511" y="45194"/>
                        </a:cubicBezTo>
                        <a:cubicBezTo>
                          <a:pt x="27653" y="45194"/>
                          <a:pt x="31241" y="42403"/>
                          <a:pt x="32359" y="38944"/>
                        </a:cubicBezTo>
                        <a:cubicBezTo>
                          <a:pt x="32583" y="38043"/>
                          <a:pt x="32690" y="37045"/>
                          <a:pt x="32690" y="36037"/>
                        </a:cubicBezTo>
                        <a:lnTo>
                          <a:pt x="32690" y="30126"/>
                        </a:lnTo>
                        <a:close/>
                      </a:path>
                    </a:pathLst>
                  </a:custGeom>
                  <a:grpFill/>
                  <a:ln w="9345"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1F7844E5-8D19-AD7B-A784-C28DA8283C9C}"/>
                      </a:ext>
                    </a:extLst>
                  </p:cNvPr>
                  <p:cNvSpPr/>
                  <p:nvPr/>
                </p:nvSpPr>
                <p:spPr>
                  <a:xfrm>
                    <a:off x="6025460" y="3290288"/>
                    <a:ext cx="83308" cy="55901"/>
                  </a:xfrm>
                  <a:custGeom>
                    <a:avLst/>
                    <a:gdLst>
                      <a:gd name="connsiteX0" fmla="*/ 447 w 83308"/>
                      <a:gd name="connsiteY0" fmla="*/ 18741 h 55901"/>
                      <a:gd name="connsiteX1" fmla="*/ 0 w 83308"/>
                      <a:gd name="connsiteY1" fmla="*/ 1337 h 55901"/>
                      <a:gd name="connsiteX2" fmla="*/ 14448 w 83308"/>
                      <a:gd name="connsiteY2" fmla="*/ 1337 h 55901"/>
                      <a:gd name="connsiteX3" fmla="*/ 15119 w 83308"/>
                      <a:gd name="connsiteY3" fmla="*/ 8702 h 55901"/>
                      <a:gd name="connsiteX4" fmla="*/ 15450 w 83308"/>
                      <a:gd name="connsiteY4" fmla="*/ 8702 h 55901"/>
                      <a:gd name="connsiteX5" fmla="*/ 32028 w 83308"/>
                      <a:gd name="connsiteY5" fmla="*/ 0 h 55901"/>
                      <a:gd name="connsiteX6" fmla="*/ 47031 w 83308"/>
                      <a:gd name="connsiteY6" fmla="*/ 9370 h 55901"/>
                      <a:gd name="connsiteX7" fmla="*/ 47255 w 83308"/>
                      <a:gd name="connsiteY7" fmla="*/ 9370 h 55901"/>
                      <a:gd name="connsiteX8" fmla="*/ 54421 w 83308"/>
                      <a:gd name="connsiteY8" fmla="*/ 2675 h 55901"/>
                      <a:gd name="connsiteX9" fmla="*/ 64834 w 83308"/>
                      <a:gd name="connsiteY9" fmla="*/ 0 h 55901"/>
                      <a:gd name="connsiteX10" fmla="*/ 83308 w 83308"/>
                      <a:gd name="connsiteY10" fmla="*/ 23760 h 55901"/>
                      <a:gd name="connsiteX11" fmla="*/ 83308 w 83308"/>
                      <a:gd name="connsiteY11" fmla="*/ 55902 h 55901"/>
                      <a:gd name="connsiteX12" fmla="*/ 66731 w 83308"/>
                      <a:gd name="connsiteY12" fmla="*/ 55902 h 55901"/>
                      <a:gd name="connsiteX13" fmla="*/ 66731 w 83308"/>
                      <a:gd name="connsiteY13" fmla="*/ 26221 h 55901"/>
                      <a:gd name="connsiteX14" fmla="*/ 58670 w 83308"/>
                      <a:gd name="connsiteY14" fmla="*/ 13721 h 55901"/>
                      <a:gd name="connsiteX15" fmla="*/ 50726 w 83308"/>
                      <a:gd name="connsiteY15" fmla="*/ 19632 h 55901"/>
                      <a:gd name="connsiteX16" fmla="*/ 50162 w 83308"/>
                      <a:gd name="connsiteY16" fmla="*/ 23992 h 55901"/>
                      <a:gd name="connsiteX17" fmla="*/ 50162 w 83308"/>
                      <a:gd name="connsiteY17" fmla="*/ 55902 h 55901"/>
                      <a:gd name="connsiteX18" fmla="*/ 33593 w 83308"/>
                      <a:gd name="connsiteY18" fmla="*/ 55902 h 55901"/>
                      <a:gd name="connsiteX19" fmla="*/ 33593 w 83308"/>
                      <a:gd name="connsiteY19" fmla="*/ 25214 h 55901"/>
                      <a:gd name="connsiteX20" fmla="*/ 25640 w 83308"/>
                      <a:gd name="connsiteY20" fmla="*/ 13721 h 55901"/>
                      <a:gd name="connsiteX21" fmla="*/ 17696 w 83308"/>
                      <a:gd name="connsiteY21" fmla="*/ 19748 h 55901"/>
                      <a:gd name="connsiteX22" fmla="*/ 17025 w 83308"/>
                      <a:gd name="connsiteY22" fmla="*/ 24099 h 55901"/>
                      <a:gd name="connsiteX23" fmla="*/ 17025 w 83308"/>
                      <a:gd name="connsiteY23" fmla="*/ 55902 h 55901"/>
                      <a:gd name="connsiteX24" fmla="*/ 447 w 83308"/>
                      <a:gd name="connsiteY24" fmla="*/ 55902 h 55901"/>
                      <a:gd name="connsiteX25" fmla="*/ 447 w 83308"/>
                      <a:gd name="connsiteY25" fmla="*/ 18741 h 5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308" h="55901">
                        <a:moveTo>
                          <a:pt x="447" y="18741"/>
                        </a:moveTo>
                        <a:cubicBezTo>
                          <a:pt x="447" y="11938"/>
                          <a:pt x="224" y="6250"/>
                          <a:pt x="0" y="1337"/>
                        </a:cubicBezTo>
                        <a:lnTo>
                          <a:pt x="14448" y="1337"/>
                        </a:lnTo>
                        <a:lnTo>
                          <a:pt x="15119" y="8702"/>
                        </a:lnTo>
                        <a:lnTo>
                          <a:pt x="15450" y="8702"/>
                        </a:lnTo>
                        <a:cubicBezTo>
                          <a:pt x="17803" y="5127"/>
                          <a:pt x="22733" y="0"/>
                          <a:pt x="32028" y="0"/>
                        </a:cubicBezTo>
                        <a:cubicBezTo>
                          <a:pt x="39194" y="0"/>
                          <a:pt x="44678" y="3682"/>
                          <a:pt x="47031" y="9370"/>
                        </a:cubicBezTo>
                        <a:lnTo>
                          <a:pt x="47255" y="9370"/>
                        </a:lnTo>
                        <a:cubicBezTo>
                          <a:pt x="49384" y="6473"/>
                          <a:pt x="51728" y="4235"/>
                          <a:pt x="54421" y="2675"/>
                        </a:cubicBezTo>
                        <a:cubicBezTo>
                          <a:pt x="57444" y="999"/>
                          <a:pt x="60799" y="0"/>
                          <a:pt x="64834" y="0"/>
                        </a:cubicBezTo>
                        <a:cubicBezTo>
                          <a:pt x="75355" y="0"/>
                          <a:pt x="83308" y="7364"/>
                          <a:pt x="83308" y="23760"/>
                        </a:cubicBezTo>
                        <a:lnTo>
                          <a:pt x="83308" y="55902"/>
                        </a:lnTo>
                        <a:lnTo>
                          <a:pt x="66731" y="55902"/>
                        </a:lnTo>
                        <a:lnTo>
                          <a:pt x="66731" y="26221"/>
                        </a:lnTo>
                        <a:cubicBezTo>
                          <a:pt x="66731" y="18295"/>
                          <a:pt x="64163" y="13721"/>
                          <a:pt x="58670" y="13721"/>
                        </a:cubicBezTo>
                        <a:cubicBezTo>
                          <a:pt x="54644" y="13721"/>
                          <a:pt x="51951" y="16396"/>
                          <a:pt x="50726" y="19632"/>
                        </a:cubicBezTo>
                        <a:cubicBezTo>
                          <a:pt x="50386" y="20863"/>
                          <a:pt x="50162" y="22539"/>
                          <a:pt x="50162" y="23992"/>
                        </a:cubicBezTo>
                        <a:lnTo>
                          <a:pt x="50162" y="55902"/>
                        </a:lnTo>
                        <a:lnTo>
                          <a:pt x="33593" y="55902"/>
                        </a:lnTo>
                        <a:lnTo>
                          <a:pt x="33593" y="25214"/>
                        </a:lnTo>
                        <a:cubicBezTo>
                          <a:pt x="33593" y="18411"/>
                          <a:pt x="31124" y="13721"/>
                          <a:pt x="25640" y="13721"/>
                        </a:cubicBezTo>
                        <a:cubicBezTo>
                          <a:pt x="21274" y="13721"/>
                          <a:pt x="18698" y="17074"/>
                          <a:pt x="17696" y="19748"/>
                        </a:cubicBezTo>
                        <a:cubicBezTo>
                          <a:pt x="17132" y="21086"/>
                          <a:pt x="17025" y="22646"/>
                          <a:pt x="17025" y="24099"/>
                        </a:cubicBezTo>
                        <a:lnTo>
                          <a:pt x="17025" y="55902"/>
                        </a:lnTo>
                        <a:lnTo>
                          <a:pt x="447" y="55902"/>
                        </a:lnTo>
                        <a:lnTo>
                          <a:pt x="447" y="18741"/>
                        </a:lnTo>
                        <a:close/>
                      </a:path>
                    </a:pathLst>
                  </a:custGeom>
                  <a:grpFill/>
                  <a:ln w="9345"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99F4E652-DE8C-CB98-31BA-AA89729D798C}"/>
                      </a:ext>
                    </a:extLst>
                  </p:cNvPr>
                  <p:cNvSpPr/>
                  <p:nvPr/>
                </p:nvSpPr>
                <p:spPr>
                  <a:xfrm>
                    <a:off x="6119003" y="3290394"/>
                    <a:ext cx="52067" cy="56909"/>
                  </a:xfrm>
                  <a:custGeom>
                    <a:avLst/>
                    <a:gdLst>
                      <a:gd name="connsiteX0" fmla="*/ 16238 w 52067"/>
                      <a:gd name="connsiteY0" fmla="*/ 33924 h 56909"/>
                      <a:gd name="connsiteX1" fmla="*/ 31688 w 52067"/>
                      <a:gd name="connsiteY1" fmla="*/ 44302 h 56909"/>
                      <a:gd name="connsiteX2" fmla="*/ 46807 w 52067"/>
                      <a:gd name="connsiteY2" fmla="*/ 41958 h 56909"/>
                      <a:gd name="connsiteX3" fmla="*/ 49044 w 52067"/>
                      <a:gd name="connsiteY3" fmla="*/ 53450 h 56909"/>
                      <a:gd name="connsiteX4" fmla="*/ 29228 w 52067"/>
                      <a:gd name="connsiteY4" fmla="*/ 56909 h 56909"/>
                      <a:gd name="connsiteX5" fmla="*/ 0 w 52067"/>
                      <a:gd name="connsiteY5" fmla="*/ 29128 h 56909"/>
                      <a:gd name="connsiteX6" fmla="*/ 27662 w 52067"/>
                      <a:gd name="connsiteY6" fmla="*/ 0 h 56909"/>
                      <a:gd name="connsiteX7" fmla="*/ 52068 w 52067"/>
                      <a:gd name="connsiteY7" fmla="*/ 27229 h 56909"/>
                      <a:gd name="connsiteX8" fmla="*/ 51504 w 52067"/>
                      <a:gd name="connsiteY8" fmla="*/ 33924 h 56909"/>
                      <a:gd name="connsiteX9" fmla="*/ 16238 w 52067"/>
                      <a:gd name="connsiteY9" fmla="*/ 33924 h 56909"/>
                      <a:gd name="connsiteX10" fmla="*/ 36277 w 52067"/>
                      <a:gd name="connsiteY10" fmla="*/ 22316 h 56909"/>
                      <a:gd name="connsiteX11" fmla="*/ 26651 w 52067"/>
                      <a:gd name="connsiteY11" fmla="*/ 11269 h 56909"/>
                      <a:gd name="connsiteX12" fmla="*/ 16130 w 52067"/>
                      <a:gd name="connsiteY12" fmla="*/ 22316 h 56909"/>
                      <a:gd name="connsiteX13" fmla="*/ 36277 w 52067"/>
                      <a:gd name="connsiteY13" fmla="*/ 22316 h 5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067" h="56909">
                        <a:moveTo>
                          <a:pt x="16238" y="33924"/>
                        </a:moveTo>
                        <a:cubicBezTo>
                          <a:pt x="16685" y="40950"/>
                          <a:pt x="23744" y="44302"/>
                          <a:pt x="31688" y="44302"/>
                        </a:cubicBezTo>
                        <a:cubicBezTo>
                          <a:pt x="37512" y="44302"/>
                          <a:pt x="42218" y="43518"/>
                          <a:pt x="46807" y="41958"/>
                        </a:cubicBezTo>
                        <a:lnTo>
                          <a:pt x="49044" y="53450"/>
                        </a:lnTo>
                        <a:cubicBezTo>
                          <a:pt x="43443" y="55795"/>
                          <a:pt x="36617" y="56909"/>
                          <a:pt x="29228" y="56909"/>
                        </a:cubicBezTo>
                        <a:cubicBezTo>
                          <a:pt x="10637" y="56909"/>
                          <a:pt x="0" y="46201"/>
                          <a:pt x="0" y="29128"/>
                        </a:cubicBezTo>
                        <a:cubicBezTo>
                          <a:pt x="0" y="15291"/>
                          <a:pt x="8624" y="0"/>
                          <a:pt x="27662" y="0"/>
                        </a:cubicBezTo>
                        <a:cubicBezTo>
                          <a:pt x="45349" y="0"/>
                          <a:pt x="52068" y="13730"/>
                          <a:pt x="52068" y="27229"/>
                        </a:cubicBezTo>
                        <a:cubicBezTo>
                          <a:pt x="52068" y="30126"/>
                          <a:pt x="51728" y="32694"/>
                          <a:pt x="51504" y="33924"/>
                        </a:cubicBezTo>
                        <a:lnTo>
                          <a:pt x="16238" y="33924"/>
                        </a:lnTo>
                        <a:close/>
                        <a:moveTo>
                          <a:pt x="36277" y="22316"/>
                        </a:moveTo>
                        <a:cubicBezTo>
                          <a:pt x="36277" y="18188"/>
                          <a:pt x="34488" y="11269"/>
                          <a:pt x="26651" y="11269"/>
                        </a:cubicBezTo>
                        <a:cubicBezTo>
                          <a:pt x="19485" y="11269"/>
                          <a:pt x="16578" y="17858"/>
                          <a:pt x="16130" y="22316"/>
                        </a:cubicBezTo>
                        <a:lnTo>
                          <a:pt x="36277" y="22316"/>
                        </a:lnTo>
                        <a:close/>
                      </a:path>
                    </a:pathLst>
                  </a:custGeom>
                  <a:grpFill/>
                  <a:ln w="9345"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83713A85-DF0E-C4BA-18A0-DC68C4985D57}"/>
                      </a:ext>
                    </a:extLst>
                  </p:cNvPr>
                  <p:cNvSpPr/>
                  <p:nvPr/>
                </p:nvSpPr>
                <p:spPr>
                  <a:xfrm>
                    <a:off x="6180777" y="3290394"/>
                    <a:ext cx="52398" cy="55794"/>
                  </a:xfrm>
                  <a:custGeom>
                    <a:avLst/>
                    <a:gdLst>
                      <a:gd name="connsiteX0" fmla="*/ 447 w 52398"/>
                      <a:gd name="connsiteY0" fmla="*/ 18634 h 55794"/>
                      <a:gd name="connsiteX1" fmla="*/ 0 w 52398"/>
                      <a:gd name="connsiteY1" fmla="*/ 1230 h 55794"/>
                      <a:gd name="connsiteX2" fmla="*/ 14779 w 52398"/>
                      <a:gd name="connsiteY2" fmla="*/ 1230 h 55794"/>
                      <a:gd name="connsiteX3" fmla="*/ 15567 w 52398"/>
                      <a:gd name="connsiteY3" fmla="*/ 8818 h 55794"/>
                      <a:gd name="connsiteX4" fmla="*/ 15898 w 52398"/>
                      <a:gd name="connsiteY4" fmla="*/ 8818 h 55794"/>
                      <a:gd name="connsiteX5" fmla="*/ 32806 w 52398"/>
                      <a:gd name="connsiteY5" fmla="*/ 0 h 55794"/>
                      <a:gd name="connsiteX6" fmla="*/ 52399 w 52398"/>
                      <a:gd name="connsiteY6" fmla="*/ 23546 h 55794"/>
                      <a:gd name="connsiteX7" fmla="*/ 52399 w 52398"/>
                      <a:gd name="connsiteY7" fmla="*/ 55795 h 55794"/>
                      <a:gd name="connsiteX8" fmla="*/ 35383 w 52398"/>
                      <a:gd name="connsiteY8" fmla="*/ 55795 h 55794"/>
                      <a:gd name="connsiteX9" fmla="*/ 35383 w 52398"/>
                      <a:gd name="connsiteY9" fmla="*/ 25553 h 55794"/>
                      <a:gd name="connsiteX10" fmla="*/ 26758 w 52398"/>
                      <a:gd name="connsiteY10" fmla="*/ 13730 h 55794"/>
                      <a:gd name="connsiteX11" fmla="*/ 18027 w 52398"/>
                      <a:gd name="connsiteY11" fmla="*/ 20087 h 55794"/>
                      <a:gd name="connsiteX12" fmla="*/ 17472 w 52398"/>
                      <a:gd name="connsiteY12" fmla="*/ 24331 h 55794"/>
                      <a:gd name="connsiteX13" fmla="*/ 17472 w 52398"/>
                      <a:gd name="connsiteY13" fmla="*/ 55795 h 55794"/>
                      <a:gd name="connsiteX14" fmla="*/ 447 w 52398"/>
                      <a:gd name="connsiteY14" fmla="*/ 55795 h 55794"/>
                      <a:gd name="connsiteX15" fmla="*/ 447 w 52398"/>
                      <a:gd name="connsiteY15" fmla="*/ 18634 h 5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98" h="55794">
                        <a:moveTo>
                          <a:pt x="447" y="18634"/>
                        </a:moveTo>
                        <a:cubicBezTo>
                          <a:pt x="447" y="11831"/>
                          <a:pt x="224" y="6143"/>
                          <a:pt x="0" y="1230"/>
                        </a:cubicBezTo>
                        <a:lnTo>
                          <a:pt x="14779" y="1230"/>
                        </a:lnTo>
                        <a:lnTo>
                          <a:pt x="15567" y="8818"/>
                        </a:lnTo>
                        <a:lnTo>
                          <a:pt x="15898" y="8818"/>
                        </a:lnTo>
                        <a:cubicBezTo>
                          <a:pt x="18143" y="5242"/>
                          <a:pt x="23627" y="0"/>
                          <a:pt x="32806" y="0"/>
                        </a:cubicBezTo>
                        <a:cubicBezTo>
                          <a:pt x="44007" y="0"/>
                          <a:pt x="52399" y="7480"/>
                          <a:pt x="52399" y="23546"/>
                        </a:cubicBezTo>
                        <a:lnTo>
                          <a:pt x="52399" y="55795"/>
                        </a:lnTo>
                        <a:lnTo>
                          <a:pt x="35383" y="55795"/>
                        </a:lnTo>
                        <a:lnTo>
                          <a:pt x="35383" y="25553"/>
                        </a:lnTo>
                        <a:cubicBezTo>
                          <a:pt x="35383" y="18527"/>
                          <a:pt x="32923" y="13730"/>
                          <a:pt x="26758" y="13730"/>
                        </a:cubicBezTo>
                        <a:cubicBezTo>
                          <a:pt x="22062" y="13730"/>
                          <a:pt x="19261" y="16967"/>
                          <a:pt x="18027" y="20087"/>
                        </a:cubicBezTo>
                        <a:cubicBezTo>
                          <a:pt x="17580" y="21202"/>
                          <a:pt x="17472" y="22762"/>
                          <a:pt x="17472" y="24331"/>
                        </a:cubicBezTo>
                        <a:lnTo>
                          <a:pt x="17472" y="55795"/>
                        </a:lnTo>
                        <a:lnTo>
                          <a:pt x="447" y="55795"/>
                        </a:lnTo>
                        <a:lnTo>
                          <a:pt x="447" y="18634"/>
                        </a:lnTo>
                        <a:close/>
                      </a:path>
                    </a:pathLst>
                  </a:custGeom>
                  <a:grpFill/>
                  <a:ln w="9345" cap="flat">
                    <a:noFill/>
                    <a:prstDash val="solid"/>
                    <a:miter/>
                  </a:ln>
                </p:spPr>
                <p:txBody>
                  <a:bodyPr rtlCol="0" anchor="ctr"/>
                  <a:lstStyle/>
                  <a:p>
                    <a:endParaRPr lang="nl-NL"/>
                  </a:p>
                </p:txBody>
              </p:sp>
            </p:grpSp>
            <p:grpSp>
              <p:nvGrpSpPr>
                <p:cNvPr id="27" name="Graphic 62">
                  <a:extLst>
                    <a:ext uri="{FF2B5EF4-FFF2-40B4-BE49-F238E27FC236}">
                      <a16:creationId xmlns:a16="http://schemas.microsoft.com/office/drawing/2014/main" id="{ABE4275B-260D-A4D7-DD92-7C63741BEA88}"/>
                    </a:ext>
                  </a:extLst>
                </p:cNvPr>
                <p:cNvGrpSpPr/>
                <p:nvPr/>
              </p:nvGrpSpPr>
              <p:grpSpPr>
                <a:xfrm>
                  <a:off x="5919607" y="3378482"/>
                  <a:ext cx="271378" cy="102771"/>
                  <a:chOff x="5919607" y="3378482"/>
                  <a:chExt cx="271378" cy="102771"/>
                </a:xfrm>
                <a:grpFill/>
              </p:grpSpPr>
              <p:sp>
                <p:nvSpPr>
                  <p:cNvPr id="33" name="Vrije vorm 32">
                    <a:extLst>
                      <a:ext uri="{FF2B5EF4-FFF2-40B4-BE49-F238E27FC236}">
                        <a16:creationId xmlns:a16="http://schemas.microsoft.com/office/drawing/2014/main" id="{49C794BD-D700-EAE8-1397-271BFD703A78}"/>
                      </a:ext>
                    </a:extLst>
                  </p:cNvPr>
                  <p:cNvSpPr/>
                  <p:nvPr/>
                </p:nvSpPr>
                <p:spPr>
                  <a:xfrm>
                    <a:off x="5919607" y="3378482"/>
                    <a:ext cx="45456" cy="79225"/>
                  </a:xfrm>
                  <a:custGeom>
                    <a:avLst/>
                    <a:gdLst>
                      <a:gd name="connsiteX0" fmla="*/ 9743 w 45456"/>
                      <a:gd name="connsiteY0" fmla="*/ 49991 h 79225"/>
                      <a:gd name="connsiteX1" fmla="*/ 9966 w 45456"/>
                      <a:gd name="connsiteY1" fmla="*/ 49991 h 79225"/>
                      <a:gd name="connsiteX2" fmla="*/ 14663 w 45456"/>
                      <a:gd name="connsiteY2" fmla="*/ 43857 h 79225"/>
                      <a:gd name="connsiteX3" fmla="*/ 30677 w 45456"/>
                      <a:gd name="connsiteY3" fmla="*/ 25214 h 79225"/>
                      <a:gd name="connsiteX4" fmla="*/ 42432 w 45456"/>
                      <a:gd name="connsiteY4" fmla="*/ 25214 h 79225"/>
                      <a:gd name="connsiteX5" fmla="*/ 21605 w 45456"/>
                      <a:gd name="connsiteY5" fmla="*/ 47423 h 79225"/>
                      <a:gd name="connsiteX6" fmla="*/ 45456 w 45456"/>
                      <a:gd name="connsiteY6" fmla="*/ 79225 h 79225"/>
                      <a:gd name="connsiteX7" fmla="*/ 33370 w 45456"/>
                      <a:gd name="connsiteY7" fmla="*/ 79225 h 79225"/>
                      <a:gd name="connsiteX8" fmla="*/ 14779 w 45456"/>
                      <a:gd name="connsiteY8" fmla="*/ 53334 h 79225"/>
                      <a:gd name="connsiteX9" fmla="*/ 9743 w 45456"/>
                      <a:gd name="connsiteY9" fmla="*/ 58915 h 79225"/>
                      <a:gd name="connsiteX10" fmla="*/ 9743 w 45456"/>
                      <a:gd name="connsiteY10" fmla="*/ 79225 h 79225"/>
                      <a:gd name="connsiteX11" fmla="*/ 0 w 45456"/>
                      <a:gd name="connsiteY11" fmla="*/ 79225 h 79225"/>
                      <a:gd name="connsiteX12" fmla="*/ 0 w 45456"/>
                      <a:gd name="connsiteY12" fmla="*/ 0 h 79225"/>
                      <a:gd name="connsiteX13" fmla="*/ 9743 w 45456"/>
                      <a:gd name="connsiteY13" fmla="*/ 0 h 79225"/>
                      <a:gd name="connsiteX14" fmla="*/ 9743 w 45456"/>
                      <a:gd name="connsiteY14" fmla="*/ 49991 h 7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56" h="79225">
                        <a:moveTo>
                          <a:pt x="9743" y="49991"/>
                        </a:moveTo>
                        <a:lnTo>
                          <a:pt x="9966" y="49991"/>
                        </a:lnTo>
                        <a:cubicBezTo>
                          <a:pt x="11308" y="48092"/>
                          <a:pt x="13097" y="45747"/>
                          <a:pt x="14663" y="43857"/>
                        </a:cubicBezTo>
                        <a:lnTo>
                          <a:pt x="30677" y="25214"/>
                        </a:lnTo>
                        <a:lnTo>
                          <a:pt x="42432" y="25214"/>
                        </a:lnTo>
                        <a:lnTo>
                          <a:pt x="21605" y="47423"/>
                        </a:lnTo>
                        <a:lnTo>
                          <a:pt x="45456" y="79225"/>
                        </a:lnTo>
                        <a:lnTo>
                          <a:pt x="33370" y="79225"/>
                        </a:lnTo>
                        <a:lnTo>
                          <a:pt x="14779" y="53334"/>
                        </a:lnTo>
                        <a:lnTo>
                          <a:pt x="9743" y="58915"/>
                        </a:lnTo>
                        <a:lnTo>
                          <a:pt x="9743" y="79225"/>
                        </a:lnTo>
                        <a:lnTo>
                          <a:pt x="0" y="79225"/>
                        </a:lnTo>
                        <a:lnTo>
                          <a:pt x="0" y="0"/>
                        </a:lnTo>
                        <a:lnTo>
                          <a:pt x="9743" y="0"/>
                        </a:lnTo>
                        <a:lnTo>
                          <a:pt x="9743" y="49991"/>
                        </a:lnTo>
                        <a:close/>
                      </a:path>
                    </a:pathLst>
                  </a:custGeom>
                  <a:grpFill/>
                  <a:ln w="9345"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8D86F713-E0DA-5F22-B0D2-851B2050830D}"/>
                      </a:ext>
                    </a:extLst>
                  </p:cNvPr>
                  <p:cNvSpPr/>
                  <p:nvPr/>
                </p:nvSpPr>
                <p:spPr>
                  <a:xfrm>
                    <a:off x="5972086" y="3403696"/>
                    <a:ext cx="46127" cy="55241"/>
                  </a:xfrm>
                  <a:custGeom>
                    <a:avLst/>
                    <a:gdLst>
                      <a:gd name="connsiteX0" fmla="*/ 45680 w 46127"/>
                      <a:gd name="connsiteY0" fmla="*/ 39167 h 55241"/>
                      <a:gd name="connsiteX1" fmla="*/ 46127 w 46127"/>
                      <a:gd name="connsiteY1" fmla="*/ 54012 h 55241"/>
                      <a:gd name="connsiteX2" fmla="*/ 37396 w 46127"/>
                      <a:gd name="connsiteY2" fmla="*/ 54012 h 55241"/>
                      <a:gd name="connsiteX3" fmla="*/ 36832 w 46127"/>
                      <a:gd name="connsiteY3" fmla="*/ 45194 h 55241"/>
                      <a:gd name="connsiteX4" fmla="*/ 36608 w 46127"/>
                      <a:gd name="connsiteY4" fmla="*/ 45194 h 55241"/>
                      <a:gd name="connsiteX5" fmla="*/ 18698 w 46127"/>
                      <a:gd name="connsiteY5" fmla="*/ 55242 h 55241"/>
                      <a:gd name="connsiteX6" fmla="*/ 0 w 46127"/>
                      <a:gd name="connsiteY6" fmla="*/ 31580 h 55241"/>
                      <a:gd name="connsiteX7" fmla="*/ 0 w 46127"/>
                      <a:gd name="connsiteY7" fmla="*/ 0 h 55241"/>
                      <a:gd name="connsiteX8" fmla="*/ 9850 w 46127"/>
                      <a:gd name="connsiteY8" fmla="*/ 0 h 55241"/>
                      <a:gd name="connsiteX9" fmla="*/ 9850 w 46127"/>
                      <a:gd name="connsiteY9" fmla="*/ 29796 h 55241"/>
                      <a:gd name="connsiteX10" fmla="*/ 21945 w 46127"/>
                      <a:gd name="connsiteY10" fmla="*/ 47093 h 55241"/>
                      <a:gd name="connsiteX11" fmla="*/ 34935 w 46127"/>
                      <a:gd name="connsiteY11" fmla="*/ 38052 h 55241"/>
                      <a:gd name="connsiteX12" fmla="*/ 35830 w 46127"/>
                      <a:gd name="connsiteY12" fmla="*/ 33033 h 55241"/>
                      <a:gd name="connsiteX13" fmla="*/ 35830 w 46127"/>
                      <a:gd name="connsiteY13" fmla="*/ 0 h 55241"/>
                      <a:gd name="connsiteX14" fmla="*/ 45680 w 46127"/>
                      <a:gd name="connsiteY14" fmla="*/ 0 h 55241"/>
                      <a:gd name="connsiteX15" fmla="*/ 45680 w 46127"/>
                      <a:gd name="connsiteY15" fmla="*/ 39167 h 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27" h="55241">
                        <a:moveTo>
                          <a:pt x="45680" y="39167"/>
                        </a:moveTo>
                        <a:cubicBezTo>
                          <a:pt x="45680" y="44864"/>
                          <a:pt x="45796" y="49768"/>
                          <a:pt x="46127" y="54012"/>
                        </a:cubicBezTo>
                        <a:lnTo>
                          <a:pt x="37396" y="54012"/>
                        </a:lnTo>
                        <a:lnTo>
                          <a:pt x="36832" y="45194"/>
                        </a:lnTo>
                        <a:lnTo>
                          <a:pt x="36608" y="45194"/>
                        </a:lnTo>
                        <a:cubicBezTo>
                          <a:pt x="34148" y="49545"/>
                          <a:pt x="28324" y="55242"/>
                          <a:pt x="18698" y="55242"/>
                        </a:cubicBezTo>
                        <a:cubicBezTo>
                          <a:pt x="10190" y="55242"/>
                          <a:pt x="0" y="50436"/>
                          <a:pt x="0" y="31580"/>
                        </a:cubicBezTo>
                        <a:lnTo>
                          <a:pt x="0" y="0"/>
                        </a:lnTo>
                        <a:lnTo>
                          <a:pt x="9850" y="0"/>
                        </a:lnTo>
                        <a:lnTo>
                          <a:pt x="9850" y="29796"/>
                        </a:lnTo>
                        <a:cubicBezTo>
                          <a:pt x="9850" y="40067"/>
                          <a:pt x="13097" y="47093"/>
                          <a:pt x="21945" y="47093"/>
                        </a:cubicBezTo>
                        <a:cubicBezTo>
                          <a:pt x="28548" y="47093"/>
                          <a:pt x="33137" y="42519"/>
                          <a:pt x="34935" y="38052"/>
                        </a:cubicBezTo>
                        <a:cubicBezTo>
                          <a:pt x="35490" y="36715"/>
                          <a:pt x="35830" y="34932"/>
                          <a:pt x="35830" y="33033"/>
                        </a:cubicBezTo>
                        <a:lnTo>
                          <a:pt x="35830" y="0"/>
                        </a:lnTo>
                        <a:lnTo>
                          <a:pt x="45680" y="0"/>
                        </a:lnTo>
                        <a:lnTo>
                          <a:pt x="45680" y="39167"/>
                        </a:lnTo>
                        <a:close/>
                      </a:path>
                    </a:pathLst>
                  </a:custGeom>
                  <a:grpFill/>
                  <a:ln w="9345"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4A35F745-8667-3BFE-CFD1-27A80FAA0CC4}"/>
                      </a:ext>
                    </a:extLst>
                  </p:cNvPr>
                  <p:cNvSpPr/>
                  <p:nvPr/>
                </p:nvSpPr>
                <p:spPr>
                  <a:xfrm>
                    <a:off x="6033628" y="3402581"/>
                    <a:ext cx="46583" cy="55126"/>
                  </a:xfrm>
                  <a:custGeom>
                    <a:avLst/>
                    <a:gdLst>
                      <a:gd name="connsiteX0" fmla="*/ 447 w 46583"/>
                      <a:gd name="connsiteY0" fmla="*/ 15736 h 55126"/>
                      <a:gd name="connsiteX1" fmla="*/ 0 w 46583"/>
                      <a:gd name="connsiteY1" fmla="*/ 1114 h 55126"/>
                      <a:gd name="connsiteX2" fmla="*/ 8741 w 46583"/>
                      <a:gd name="connsiteY2" fmla="*/ 1114 h 55126"/>
                      <a:gd name="connsiteX3" fmla="*/ 9295 w 46583"/>
                      <a:gd name="connsiteY3" fmla="*/ 10048 h 55126"/>
                      <a:gd name="connsiteX4" fmla="*/ 9519 w 46583"/>
                      <a:gd name="connsiteY4" fmla="*/ 10048 h 55126"/>
                      <a:gd name="connsiteX5" fmla="*/ 27438 w 46583"/>
                      <a:gd name="connsiteY5" fmla="*/ 0 h 55126"/>
                      <a:gd name="connsiteX6" fmla="*/ 46584 w 46583"/>
                      <a:gd name="connsiteY6" fmla="*/ 22985 h 55126"/>
                      <a:gd name="connsiteX7" fmla="*/ 46584 w 46583"/>
                      <a:gd name="connsiteY7" fmla="*/ 55126 h 55126"/>
                      <a:gd name="connsiteX8" fmla="*/ 36725 w 46583"/>
                      <a:gd name="connsiteY8" fmla="*/ 55126 h 55126"/>
                      <a:gd name="connsiteX9" fmla="*/ 36725 w 46583"/>
                      <a:gd name="connsiteY9" fmla="*/ 23992 h 55126"/>
                      <a:gd name="connsiteX10" fmla="*/ 24191 w 46583"/>
                      <a:gd name="connsiteY10" fmla="*/ 8033 h 55126"/>
                      <a:gd name="connsiteX11" fmla="*/ 10977 w 46583"/>
                      <a:gd name="connsiteY11" fmla="*/ 18081 h 55126"/>
                      <a:gd name="connsiteX12" fmla="*/ 10306 w 46583"/>
                      <a:gd name="connsiteY12" fmla="*/ 22655 h 55126"/>
                      <a:gd name="connsiteX13" fmla="*/ 10306 w 46583"/>
                      <a:gd name="connsiteY13" fmla="*/ 55126 h 55126"/>
                      <a:gd name="connsiteX14" fmla="*/ 447 w 46583"/>
                      <a:gd name="connsiteY14" fmla="*/ 55126 h 55126"/>
                      <a:gd name="connsiteX15" fmla="*/ 447 w 46583"/>
                      <a:gd name="connsiteY15" fmla="*/ 15736 h 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83" h="55126">
                        <a:moveTo>
                          <a:pt x="447" y="15736"/>
                        </a:moveTo>
                        <a:cubicBezTo>
                          <a:pt x="447" y="10048"/>
                          <a:pt x="340" y="5581"/>
                          <a:pt x="0" y="1114"/>
                        </a:cubicBezTo>
                        <a:lnTo>
                          <a:pt x="8741" y="1114"/>
                        </a:lnTo>
                        <a:lnTo>
                          <a:pt x="9295" y="10048"/>
                        </a:lnTo>
                        <a:lnTo>
                          <a:pt x="9519" y="10048"/>
                        </a:lnTo>
                        <a:cubicBezTo>
                          <a:pt x="12212" y="5020"/>
                          <a:pt x="18474" y="0"/>
                          <a:pt x="27438" y="0"/>
                        </a:cubicBezTo>
                        <a:cubicBezTo>
                          <a:pt x="34935" y="0"/>
                          <a:pt x="46584" y="4467"/>
                          <a:pt x="46584" y="22985"/>
                        </a:cubicBezTo>
                        <a:lnTo>
                          <a:pt x="46584" y="55126"/>
                        </a:lnTo>
                        <a:lnTo>
                          <a:pt x="36725" y="55126"/>
                        </a:lnTo>
                        <a:lnTo>
                          <a:pt x="36725" y="23992"/>
                        </a:lnTo>
                        <a:cubicBezTo>
                          <a:pt x="36725" y="15291"/>
                          <a:pt x="33486" y="8033"/>
                          <a:pt x="24191" y="8033"/>
                        </a:cubicBezTo>
                        <a:cubicBezTo>
                          <a:pt x="17803" y="8033"/>
                          <a:pt x="12766" y="12616"/>
                          <a:pt x="10977" y="18081"/>
                        </a:cubicBezTo>
                        <a:cubicBezTo>
                          <a:pt x="10530" y="19303"/>
                          <a:pt x="10306" y="20979"/>
                          <a:pt x="10306" y="22655"/>
                        </a:cubicBezTo>
                        <a:lnTo>
                          <a:pt x="10306" y="55126"/>
                        </a:lnTo>
                        <a:lnTo>
                          <a:pt x="447" y="55126"/>
                        </a:lnTo>
                        <a:lnTo>
                          <a:pt x="447" y="15736"/>
                        </a:lnTo>
                        <a:close/>
                      </a:path>
                    </a:pathLst>
                  </a:custGeom>
                  <a:grpFill/>
                  <a:ln w="9345"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0C2D7AF8-BEF3-A281-7D54-0C2CE763269C}"/>
                      </a:ext>
                    </a:extLst>
                  </p:cNvPr>
                  <p:cNvSpPr/>
                  <p:nvPr/>
                </p:nvSpPr>
                <p:spPr>
                  <a:xfrm>
                    <a:off x="6106585" y="3382387"/>
                    <a:ext cx="25523" cy="98866"/>
                  </a:xfrm>
                  <a:custGeom>
                    <a:avLst/>
                    <a:gdLst>
                      <a:gd name="connsiteX0" fmla="*/ 0 w 25523"/>
                      <a:gd name="connsiteY0" fmla="*/ 91164 h 98866"/>
                      <a:gd name="connsiteX1" fmla="*/ 10745 w 25523"/>
                      <a:gd name="connsiteY1" fmla="*/ 86929 h 98866"/>
                      <a:gd name="connsiteX2" fmla="*/ 14556 w 25523"/>
                      <a:gd name="connsiteY2" fmla="*/ 66725 h 98866"/>
                      <a:gd name="connsiteX3" fmla="*/ 14556 w 25523"/>
                      <a:gd name="connsiteY3" fmla="*/ 21309 h 98866"/>
                      <a:gd name="connsiteX4" fmla="*/ 24406 w 25523"/>
                      <a:gd name="connsiteY4" fmla="*/ 21309 h 98866"/>
                      <a:gd name="connsiteX5" fmla="*/ 24406 w 25523"/>
                      <a:gd name="connsiteY5" fmla="*/ 70524 h 98866"/>
                      <a:gd name="connsiteX6" fmla="*/ 17911 w 25523"/>
                      <a:gd name="connsiteY6" fmla="*/ 92724 h 98866"/>
                      <a:gd name="connsiteX7" fmla="*/ 1118 w 25523"/>
                      <a:gd name="connsiteY7" fmla="*/ 98867 h 98866"/>
                      <a:gd name="connsiteX8" fmla="*/ 0 w 25523"/>
                      <a:gd name="connsiteY8" fmla="*/ 91163 h 98866"/>
                      <a:gd name="connsiteX9" fmla="*/ 25524 w 25523"/>
                      <a:gd name="connsiteY9" fmla="*/ 6134 h 98866"/>
                      <a:gd name="connsiteX10" fmla="*/ 19253 w 25523"/>
                      <a:gd name="connsiteY10" fmla="*/ 12161 h 98866"/>
                      <a:gd name="connsiteX11" fmla="*/ 13321 w 25523"/>
                      <a:gd name="connsiteY11" fmla="*/ 6134 h 98866"/>
                      <a:gd name="connsiteX12" fmla="*/ 19476 w 25523"/>
                      <a:gd name="connsiteY12" fmla="*/ 0 h 98866"/>
                      <a:gd name="connsiteX13" fmla="*/ 25524 w 25523"/>
                      <a:gd name="connsiteY13" fmla="*/ 6134 h 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23" h="98866">
                        <a:moveTo>
                          <a:pt x="0" y="91164"/>
                        </a:moveTo>
                        <a:cubicBezTo>
                          <a:pt x="4589" y="90834"/>
                          <a:pt x="8392" y="89603"/>
                          <a:pt x="10745" y="86929"/>
                        </a:cubicBezTo>
                        <a:cubicBezTo>
                          <a:pt x="13428" y="83915"/>
                          <a:pt x="14556" y="79671"/>
                          <a:pt x="14556" y="66725"/>
                        </a:cubicBezTo>
                        <a:lnTo>
                          <a:pt x="14556" y="21309"/>
                        </a:lnTo>
                        <a:lnTo>
                          <a:pt x="24406" y="21309"/>
                        </a:lnTo>
                        <a:lnTo>
                          <a:pt x="24406" y="70524"/>
                        </a:lnTo>
                        <a:cubicBezTo>
                          <a:pt x="24406" y="81008"/>
                          <a:pt x="22724" y="87820"/>
                          <a:pt x="17911" y="92724"/>
                        </a:cubicBezTo>
                        <a:cubicBezTo>
                          <a:pt x="13545" y="97084"/>
                          <a:pt x="6379" y="98867"/>
                          <a:pt x="1118" y="98867"/>
                        </a:cubicBezTo>
                        <a:lnTo>
                          <a:pt x="0" y="91163"/>
                        </a:lnTo>
                        <a:close/>
                        <a:moveTo>
                          <a:pt x="25524" y="6134"/>
                        </a:moveTo>
                        <a:cubicBezTo>
                          <a:pt x="25524" y="9370"/>
                          <a:pt x="23287" y="12161"/>
                          <a:pt x="19253" y="12161"/>
                        </a:cubicBezTo>
                        <a:cubicBezTo>
                          <a:pt x="15674" y="12161"/>
                          <a:pt x="13321" y="9370"/>
                          <a:pt x="13321" y="6134"/>
                        </a:cubicBezTo>
                        <a:cubicBezTo>
                          <a:pt x="13321" y="2791"/>
                          <a:pt x="15781" y="0"/>
                          <a:pt x="19476" y="0"/>
                        </a:cubicBezTo>
                        <a:cubicBezTo>
                          <a:pt x="23171" y="0"/>
                          <a:pt x="25524" y="2791"/>
                          <a:pt x="25524" y="6134"/>
                        </a:cubicBezTo>
                        <a:close/>
                      </a:path>
                    </a:pathLst>
                  </a:custGeom>
                  <a:grpFill/>
                  <a:ln w="9345"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17E8EC4B-1DDC-8507-D16A-997CC8786749}"/>
                      </a:ext>
                    </a:extLst>
                  </p:cNvPr>
                  <p:cNvSpPr/>
                  <p:nvPr/>
                </p:nvSpPr>
                <p:spPr>
                  <a:xfrm>
                    <a:off x="6143176" y="3402581"/>
                    <a:ext cx="47809" cy="56356"/>
                  </a:xfrm>
                  <a:custGeom>
                    <a:avLst/>
                    <a:gdLst>
                      <a:gd name="connsiteX0" fmla="*/ 9403 w 47809"/>
                      <a:gd name="connsiteY0" fmla="*/ 29903 h 56356"/>
                      <a:gd name="connsiteX1" fmla="*/ 27993 w 47809"/>
                      <a:gd name="connsiteY1" fmla="*/ 48653 h 56356"/>
                      <a:gd name="connsiteX2" fmla="*/ 42996 w 47809"/>
                      <a:gd name="connsiteY2" fmla="*/ 45863 h 56356"/>
                      <a:gd name="connsiteX3" fmla="*/ 44785 w 47809"/>
                      <a:gd name="connsiteY3" fmla="*/ 52897 h 56356"/>
                      <a:gd name="connsiteX4" fmla="*/ 26651 w 47809"/>
                      <a:gd name="connsiteY4" fmla="*/ 56356 h 56356"/>
                      <a:gd name="connsiteX5" fmla="*/ 0 w 47809"/>
                      <a:gd name="connsiteY5" fmla="*/ 29012 h 56356"/>
                      <a:gd name="connsiteX6" fmla="*/ 25417 w 47809"/>
                      <a:gd name="connsiteY6" fmla="*/ 0 h 56356"/>
                      <a:gd name="connsiteX7" fmla="*/ 47809 w 47809"/>
                      <a:gd name="connsiteY7" fmla="*/ 25330 h 56356"/>
                      <a:gd name="connsiteX8" fmla="*/ 47469 w 47809"/>
                      <a:gd name="connsiteY8" fmla="*/ 29903 h 56356"/>
                      <a:gd name="connsiteX9" fmla="*/ 9403 w 47809"/>
                      <a:gd name="connsiteY9" fmla="*/ 29903 h 56356"/>
                      <a:gd name="connsiteX10" fmla="*/ 38290 w 47809"/>
                      <a:gd name="connsiteY10" fmla="*/ 22878 h 56356"/>
                      <a:gd name="connsiteX11" fmla="*/ 24629 w 47809"/>
                      <a:gd name="connsiteY11" fmla="*/ 7035 h 56356"/>
                      <a:gd name="connsiteX12" fmla="*/ 9519 w 47809"/>
                      <a:gd name="connsiteY12" fmla="*/ 22878 h 56356"/>
                      <a:gd name="connsiteX13" fmla="*/ 38290 w 47809"/>
                      <a:gd name="connsiteY13" fmla="*/ 22878 h 5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09" h="56356">
                        <a:moveTo>
                          <a:pt x="9403" y="29903"/>
                        </a:moveTo>
                        <a:cubicBezTo>
                          <a:pt x="9626" y="43188"/>
                          <a:pt x="18027" y="48653"/>
                          <a:pt x="27993" y="48653"/>
                        </a:cubicBezTo>
                        <a:cubicBezTo>
                          <a:pt x="35043" y="48653"/>
                          <a:pt x="39409" y="47423"/>
                          <a:pt x="42996" y="45863"/>
                        </a:cubicBezTo>
                        <a:lnTo>
                          <a:pt x="44785" y="52897"/>
                        </a:lnTo>
                        <a:cubicBezTo>
                          <a:pt x="41314" y="54457"/>
                          <a:pt x="35266" y="56356"/>
                          <a:pt x="26651" y="56356"/>
                        </a:cubicBezTo>
                        <a:cubicBezTo>
                          <a:pt x="9966" y="56356"/>
                          <a:pt x="0" y="45310"/>
                          <a:pt x="0" y="29012"/>
                        </a:cubicBezTo>
                        <a:cubicBezTo>
                          <a:pt x="0" y="12723"/>
                          <a:pt x="9626" y="0"/>
                          <a:pt x="25417" y="0"/>
                        </a:cubicBezTo>
                        <a:cubicBezTo>
                          <a:pt x="43220" y="0"/>
                          <a:pt x="47809" y="15397"/>
                          <a:pt x="47809" y="25330"/>
                        </a:cubicBezTo>
                        <a:cubicBezTo>
                          <a:pt x="47809" y="27345"/>
                          <a:pt x="47702" y="28789"/>
                          <a:pt x="47469" y="29903"/>
                        </a:cubicBezTo>
                        <a:lnTo>
                          <a:pt x="9403" y="29903"/>
                        </a:lnTo>
                        <a:close/>
                        <a:moveTo>
                          <a:pt x="38290" y="22878"/>
                        </a:moveTo>
                        <a:cubicBezTo>
                          <a:pt x="38407" y="16744"/>
                          <a:pt x="35714" y="7035"/>
                          <a:pt x="24629" y="7035"/>
                        </a:cubicBezTo>
                        <a:cubicBezTo>
                          <a:pt x="14556" y="7035"/>
                          <a:pt x="10297" y="16075"/>
                          <a:pt x="9519" y="22878"/>
                        </a:cubicBezTo>
                        <a:lnTo>
                          <a:pt x="38290" y="22878"/>
                        </a:lnTo>
                        <a:close/>
                      </a:path>
                    </a:pathLst>
                  </a:custGeom>
                  <a:grpFill/>
                  <a:ln w="9345" cap="flat">
                    <a:noFill/>
                    <a:prstDash val="solid"/>
                    <a:miter/>
                  </a:ln>
                </p:spPr>
                <p:txBody>
                  <a:bodyPr rtlCol="0" anchor="ctr"/>
                  <a:lstStyle/>
                  <a:p>
                    <a:endParaRPr lang="nl-NL"/>
                  </a:p>
                </p:txBody>
              </p:sp>
            </p:grpSp>
            <p:grpSp>
              <p:nvGrpSpPr>
                <p:cNvPr id="28" name="Graphic 62">
                  <a:extLst>
                    <a:ext uri="{FF2B5EF4-FFF2-40B4-BE49-F238E27FC236}">
                      <a16:creationId xmlns:a16="http://schemas.microsoft.com/office/drawing/2014/main" id="{528F40C7-9B4C-B5F5-3905-E460EBF29496}"/>
                    </a:ext>
                  </a:extLst>
                </p:cNvPr>
                <p:cNvGrpSpPr/>
                <p:nvPr/>
              </p:nvGrpSpPr>
              <p:grpSpPr>
                <a:xfrm>
                  <a:off x="5919160" y="3514099"/>
                  <a:ext cx="232658" cy="56356"/>
                  <a:chOff x="5919160" y="3514099"/>
                  <a:chExt cx="232658" cy="56356"/>
                </a:xfrm>
                <a:grpFill/>
              </p:grpSpPr>
              <p:sp>
                <p:nvSpPr>
                  <p:cNvPr id="29" name="Vrije vorm 28">
                    <a:extLst>
                      <a:ext uri="{FF2B5EF4-FFF2-40B4-BE49-F238E27FC236}">
                        <a16:creationId xmlns:a16="http://schemas.microsoft.com/office/drawing/2014/main" id="{3C89D940-FFB9-80C4-704F-4292F34D860C}"/>
                      </a:ext>
                    </a:extLst>
                  </p:cNvPr>
                  <p:cNvSpPr/>
                  <p:nvPr/>
                </p:nvSpPr>
                <p:spPr>
                  <a:xfrm>
                    <a:off x="5919160" y="3514099"/>
                    <a:ext cx="77931" cy="55126"/>
                  </a:xfrm>
                  <a:custGeom>
                    <a:avLst/>
                    <a:gdLst>
                      <a:gd name="connsiteX0" fmla="*/ 447 w 77931"/>
                      <a:gd name="connsiteY0" fmla="*/ 15736 h 55126"/>
                      <a:gd name="connsiteX1" fmla="*/ 0 w 77931"/>
                      <a:gd name="connsiteY1" fmla="*/ 1114 h 55126"/>
                      <a:gd name="connsiteX2" fmla="*/ 8624 w 77931"/>
                      <a:gd name="connsiteY2" fmla="*/ 1114 h 55126"/>
                      <a:gd name="connsiteX3" fmla="*/ 9072 w 77931"/>
                      <a:gd name="connsiteY3" fmla="*/ 9932 h 55126"/>
                      <a:gd name="connsiteX4" fmla="*/ 9403 w 77931"/>
                      <a:gd name="connsiteY4" fmla="*/ 9932 h 55126"/>
                      <a:gd name="connsiteX5" fmla="*/ 26535 w 77931"/>
                      <a:gd name="connsiteY5" fmla="*/ 0 h 55126"/>
                      <a:gd name="connsiteX6" fmla="*/ 41761 w 77931"/>
                      <a:gd name="connsiteY6" fmla="*/ 10824 h 55126"/>
                      <a:gd name="connsiteX7" fmla="*/ 41985 w 77931"/>
                      <a:gd name="connsiteY7" fmla="*/ 10824 h 55126"/>
                      <a:gd name="connsiteX8" fmla="*/ 48149 w 77931"/>
                      <a:gd name="connsiteY8" fmla="*/ 3798 h 55126"/>
                      <a:gd name="connsiteX9" fmla="*/ 60012 w 77931"/>
                      <a:gd name="connsiteY9" fmla="*/ 0 h 55126"/>
                      <a:gd name="connsiteX10" fmla="*/ 77931 w 77931"/>
                      <a:gd name="connsiteY10" fmla="*/ 23440 h 55126"/>
                      <a:gd name="connsiteX11" fmla="*/ 77931 w 77931"/>
                      <a:gd name="connsiteY11" fmla="*/ 55126 h 55126"/>
                      <a:gd name="connsiteX12" fmla="*/ 68296 w 77931"/>
                      <a:gd name="connsiteY12" fmla="*/ 55126 h 55126"/>
                      <a:gd name="connsiteX13" fmla="*/ 68296 w 77931"/>
                      <a:gd name="connsiteY13" fmla="*/ 24661 h 55126"/>
                      <a:gd name="connsiteX14" fmla="*/ 56541 w 77931"/>
                      <a:gd name="connsiteY14" fmla="*/ 8033 h 55126"/>
                      <a:gd name="connsiteX15" fmla="*/ 44785 w 77931"/>
                      <a:gd name="connsiteY15" fmla="*/ 16851 h 55126"/>
                      <a:gd name="connsiteX16" fmla="*/ 43998 w 77931"/>
                      <a:gd name="connsiteY16" fmla="*/ 21763 h 55126"/>
                      <a:gd name="connsiteX17" fmla="*/ 43998 w 77931"/>
                      <a:gd name="connsiteY17" fmla="*/ 55126 h 55126"/>
                      <a:gd name="connsiteX18" fmla="*/ 34372 w 77931"/>
                      <a:gd name="connsiteY18" fmla="*/ 55126 h 55126"/>
                      <a:gd name="connsiteX19" fmla="*/ 34372 w 77931"/>
                      <a:gd name="connsiteY19" fmla="*/ 22762 h 55126"/>
                      <a:gd name="connsiteX20" fmla="*/ 23064 w 77931"/>
                      <a:gd name="connsiteY20" fmla="*/ 8033 h 55126"/>
                      <a:gd name="connsiteX21" fmla="*/ 10861 w 77931"/>
                      <a:gd name="connsiteY21" fmla="*/ 17858 h 55126"/>
                      <a:gd name="connsiteX22" fmla="*/ 10074 w 77931"/>
                      <a:gd name="connsiteY22" fmla="*/ 22655 h 55126"/>
                      <a:gd name="connsiteX23" fmla="*/ 10074 w 77931"/>
                      <a:gd name="connsiteY23" fmla="*/ 55126 h 55126"/>
                      <a:gd name="connsiteX24" fmla="*/ 447 w 77931"/>
                      <a:gd name="connsiteY24" fmla="*/ 55126 h 55126"/>
                      <a:gd name="connsiteX25" fmla="*/ 447 w 77931"/>
                      <a:gd name="connsiteY25" fmla="*/ 15736 h 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931" h="55126">
                        <a:moveTo>
                          <a:pt x="447" y="15736"/>
                        </a:moveTo>
                        <a:cubicBezTo>
                          <a:pt x="447" y="10048"/>
                          <a:pt x="224" y="5581"/>
                          <a:pt x="0" y="1114"/>
                        </a:cubicBezTo>
                        <a:lnTo>
                          <a:pt x="8624" y="1114"/>
                        </a:lnTo>
                        <a:lnTo>
                          <a:pt x="9072" y="9932"/>
                        </a:lnTo>
                        <a:lnTo>
                          <a:pt x="9403" y="9932"/>
                        </a:lnTo>
                        <a:cubicBezTo>
                          <a:pt x="12426" y="4797"/>
                          <a:pt x="17463" y="0"/>
                          <a:pt x="26535" y="0"/>
                        </a:cubicBezTo>
                        <a:cubicBezTo>
                          <a:pt x="33817" y="0"/>
                          <a:pt x="39409" y="4467"/>
                          <a:pt x="41761" y="10824"/>
                        </a:cubicBezTo>
                        <a:lnTo>
                          <a:pt x="41985" y="10824"/>
                        </a:lnTo>
                        <a:cubicBezTo>
                          <a:pt x="43667" y="7703"/>
                          <a:pt x="45904" y="5474"/>
                          <a:pt x="48149" y="3798"/>
                        </a:cubicBezTo>
                        <a:cubicBezTo>
                          <a:pt x="51397" y="1337"/>
                          <a:pt x="54859" y="0"/>
                          <a:pt x="60012" y="0"/>
                        </a:cubicBezTo>
                        <a:cubicBezTo>
                          <a:pt x="67294" y="0"/>
                          <a:pt x="77931" y="4690"/>
                          <a:pt x="77931" y="23440"/>
                        </a:cubicBezTo>
                        <a:lnTo>
                          <a:pt x="77931" y="55126"/>
                        </a:lnTo>
                        <a:lnTo>
                          <a:pt x="68296" y="55126"/>
                        </a:lnTo>
                        <a:lnTo>
                          <a:pt x="68296" y="24661"/>
                        </a:lnTo>
                        <a:cubicBezTo>
                          <a:pt x="68296" y="14176"/>
                          <a:pt x="64378" y="8033"/>
                          <a:pt x="56541" y="8033"/>
                        </a:cubicBezTo>
                        <a:cubicBezTo>
                          <a:pt x="50833" y="8033"/>
                          <a:pt x="46575" y="12161"/>
                          <a:pt x="44785" y="16851"/>
                        </a:cubicBezTo>
                        <a:cubicBezTo>
                          <a:pt x="44338" y="18304"/>
                          <a:pt x="43998" y="19980"/>
                          <a:pt x="43998" y="21763"/>
                        </a:cubicBezTo>
                        <a:lnTo>
                          <a:pt x="43998" y="55126"/>
                        </a:lnTo>
                        <a:lnTo>
                          <a:pt x="34372" y="55126"/>
                        </a:lnTo>
                        <a:lnTo>
                          <a:pt x="34372" y="22762"/>
                        </a:lnTo>
                        <a:cubicBezTo>
                          <a:pt x="34372" y="14176"/>
                          <a:pt x="30570" y="8033"/>
                          <a:pt x="23064" y="8033"/>
                        </a:cubicBezTo>
                        <a:cubicBezTo>
                          <a:pt x="17016" y="8033"/>
                          <a:pt x="12426" y="12946"/>
                          <a:pt x="10861" y="17858"/>
                        </a:cubicBezTo>
                        <a:cubicBezTo>
                          <a:pt x="10297" y="19196"/>
                          <a:pt x="10074" y="20979"/>
                          <a:pt x="10074" y="22655"/>
                        </a:cubicBezTo>
                        <a:lnTo>
                          <a:pt x="10074" y="55126"/>
                        </a:lnTo>
                        <a:lnTo>
                          <a:pt x="447" y="55126"/>
                        </a:lnTo>
                        <a:lnTo>
                          <a:pt x="447" y="15736"/>
                        </a:lnTo>
                        <a:close/>
                      </a:path>
                    </a:pathLst>
                  </a:custGeom>
                  <a:grpFill/>
                  <a:ln w="9345" cap="flat">
                    <a:noFill/>
                    <a:prstDash val="solid"/>
                    <a:miter/>
                  </a:ln>
                </p:spPr>
                <p:txBody>
                  <a:bodyPr rtlCol="0" anchor="ctr"/>
                  <a:lstStyle/>
                  <a:p>
                    <a:endParaRPr lang="nl-NL"/>
                  </a:p>
                </p:txBody>
              </p:sp>
              <p:sp>
                <p:nvSpPr>
                  <p:cNvPr id="30" name="Vrije vorm 29">
                    <a:extLst>
                      <a:ext uri="{FF2B5EF4-FFF2-40B4-BE49-F238E27FC236}">
                        <a16:creationId xmlns:a16="http://schemas.microsoft.com/office/drawing/2014/main" id="{F761ED5F-C058-5DEB-DFE3-6D88F09DE33A}"/>
                      </a:ext>
                    </a:extLst>
                  </p:cNvPr>
                  <p:cNvSpPr/>
                  <p:nvPr/>
                </p:nvSpPr>
                <p:spPr>
                  <a:xfrm>
                    <a:off x="6009008" y="3514099"/>
                    <a:ext cx="47818" cy="56356"/>
                  </a:xfrm>
                  <a:custGeom>
                    <a:avLst/>
                    <a:gdLst>
                      <a:gd name="connsiteX0" fmla="*/ 9412 w 47818"/>
                      <a:gd name="connsiteY0" fmla="*/ 29903 h 56356"/>
                      <a:gd name="connsiteX1" fmla="*/ 27993 w 47818"/>
                      <a:gd name="connsiteY1" fmla="*/ 48653 h 56356"/>
                      <a:gd name="connsiteX2" fmla="*/ 42996 w 47818"/>
                      <a:gd name="connsiteY2" fmla="*/ 45863 h 56356"/>
                      <a:gd name="connsiteX3" fmla="*/ 44794 w 47818"/>
                      <a:gd name="connsiteY3" fmla="*/ 52897 h 56356"/>
                      <a:gd name="connsiteX4" fmla="*/ 26651 w 47818"/>
                      <a:gd name="connsiteY4" fmla="*/ 56356 h 56356"/>
                      <a:gd name="connsiteX5" fmla="*/ 0 w 47818"/>
                      <a:gd name="connsiteY5" fmla="*/ 29012 h 56356"/>
                      <a:gd name="connsiteX6" fmla="*/ 25417 w 47818"/>
                      <a:gd name="connsiteY6" fmla="*/ 0 h 56356"/>
                      <a:gd name="connsiteX7" fmla="*/ 47818 w 47818"/>
                      <a:gd name="connsiteY7" fmla="*/ 25330 h 56356"/>
                      <a:gd name="connsiteX8" fmla="*/ 47478 w 47818"/>
                      <a:gd name="connsiteY8" fmla="*/ 29903 h 56356"/>
                      <a:gd name="connsiteX9" fmla="*/ 9412 w 47818"/>
                      <a:gd name="connsiteY9" fmla="*/ 29903 h 56356"/>
                      <a:gd name="connsiteX10" fmla="*/ 38299 w 47818"/>
                      <a:gd name="connsiteY10" fmla="*/ 22878 h 56356"/>
                      <a:gd name="connsiteX11" fmla="*/ 24638 w 47818"/>
                      <a:gd name="connsiteY11" fmla="*/ 7035 h 56356"/>
                      <a:gd name="connsiteX12" fmla="*/ 9519 w 47818"/>
                      <a:gd name="connsiteY12" fmla="*/ 22878 h 56356"/>
                      <a:gd name="connsiteX13" fmla="*/ 38299 w 47818"/>
                      <a:gd name="connsiteY13" fmla="*/ 22878 h 5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18" h="56356">
                        <a:moveTo>
                          <a:pt x="9412" y="29903"/>
                        </a:moveTo>
                        <a:cubicBezTo>
                          <a:pt x="9635" y="43188"/>
                          <a:pt x="18027" y="48653"/>
                          <a:pt x="27993" y="48653"/>
                        </a:cubicBezTo>
                        <a:cubicBezTo>
                          <a:pt x="35052" y="48653"/>
                          <a:pt x="39418" y="47423"/>
                          <a:pt x="42996" y="45863"/>
                        </a:cubicBezTo>
                        <a:lnTo>
                          <a:pt x="44794" y="52897"/>
                        </a:lnTo>
                        <a:cubicBezTo>
                          <a:pt x="41323" y="54457"/>
                          <a:pt x="35275" y="56356"/>
                          <a:pt x="26651" y="56356"/>
                        </a:cubicBezTo>
                        <a:cubicBezTo>
                          <a:pt x="9966" y="56356"/>
                          <a:pt x="0" y="45310"/>
                          <a:pt x="0" y="29012"/>
                        </a:cubicBezTo>
                        <a:cubicBezTo>
                          <a:pt x="0" y="12723"/>
                          <a:pt x="9635" y="0"/>
                          <a:pt x="25417" y="0"/>
                        </a:cubicBezTo>
                        <a:cubicBezTo>
                          <a:pt x="43220" y="0"/>
                          <a:pt x="47818" y="15397"/>
                          <a:pt x="47818" y="25330"/>
                        </a:cubicBezTo>
                        <a:cubicBezTo>
                          <a:pt x="47818" y="27345"/>
                          <a:pt x="47702" y="28789"/>
                          <a:pt x="47478" y="29903"/>
                        </a:cubicBezTo>
                        <a:lnTo>
                          <a:pt x="9412" y="29903"/>
                        </a:lnTo>
                        <a:close/>
                        <a:moveTo>
                          <a:pt x="38299" y="22878"/>
                        </a:moveTo>
                        <a:cubicBezTo>
                          <a:pt x="38407" y="16744"/>
                          <a:pt x="35723" y="7035"/>
                          <a:pt x="24638" y="7035"/>
                        </a:cubicBezTo>
                        <a:cubicBezTo>
                          <a:pt x="14556" y="7035"/>
                          <a:pt x="10306" y="16075"/>
                          <a:pt x="9519" y="22878"/>
                        </a:cubicBezTo>
                        <a:lnTo>
                          <a:pt x="38299" y="22878"/>
                        </a:lnTo>
                        <a:close/>
                      </a:path>
                    </a:pathLst>
                  </a:custGeom>
                  <a:grpFill/>
                  <a:ln w="9345"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0FDCD3DC-E0A1-40A4-E1B7-0B7F1902FFFC}"/>
                      </a:ext>
                    </a:extLst>
                  </p:cNvPr>
                  <p:cNvSpPr/>
                  <p:nvPr/>
                </p:nvSpPr>
                <p:spPr>
                  <a:xfrm>
                    <a:off x="6065074" y="3514099"/>
                    <a:ext cx="47809" cy="56356"/>
                  </a:xfrm>
                  <a:custGeom>
                    <a:avLst/>
                    <a:gdLst>
                      <a:gd name="connsiteX0" fmla="*/ 9403 w 47809"/>
                      <a:gd name="connsiteY0" fmla="*/ 29903 h 56356"/>
                      <a:gd name="connsiteX1" fmla="*/ 27993 w 47809"/>
                      <a:gd name="connsiteY1" fmla="*/ 48653 h 56356"/>
                      <a:gd name="connsiteX2" fmla="*/ 42996 w 47809"/>
                      <a:gd name="connsiteY2" fmla="*/ 45863 h 56356"/>
                      <a:gd name="connsiteX3" fmla="*/ 44785 w 47809"/>
                      <a:gd name="connsiteY3" fmla="*/ 52897 h 56356"/>
                      <a:gd name="connsiteX4" fmla="*/ 26651 w 47809"/>
                      <a:gd name="connsiteY4" fmla="*/ 56356 h 56356"/>
                      <a:gd name="connsiteX5" fmla="*/ 0 w 47809"/>
                      <a:gd name="connsiteY5" fmla="*/ 29012 h 56356"/>
                      <a:gd name="connsiteX6" fmla="*/ 25417 w 47809"/>
                      <a:gd name="connsiteY6" fmla="*/ 0 h 56356"/>
                      <a:gd name="connsiteX7" fmla="*/ 47809 w 47809"/>
                      <a:gd name="connsiteY7" fmla="*/ 25330 h 56356"/>
                      <a:gd name="connsiteX8" fmla="*/ 47469 w 47809"/>
                      <a:gd name="connsiteY8" fmla="*/ 29903 h 56356"/>
                      <a:gd name="connsiteX9" fmla="*/ 9403 w 47809"/>
                      <a:gd name="connsiteY9" fmla="*/ 29903 h 56356"/>
                      <a:gd name="connsiteX10" fmla="*/ 38290 w 47809"/>
                      <a:gd name="connsiteY10" fmla="*/ 22878 h 56356"/>
                      <a:gd name="connsiteX11" fmla="*/ 24629 w 47809"/>
                      <a:gd name="connsiteY11" fmla="*/ 7035 h 56356"/>
                      <a:gd name="connsiteX12" fmla="*/ 9519 w 47809"/>
                      <a:gd name="connsiteY12" fmla="*/ 22878 h 56356"/>
                      <a:gd name="connsiteX13" fmla="*/ 38290 w 47809"/>
                      <a:gd name="connsiteY13" fmla="*/ 22878 h 5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09" h="56356">
                        <a:moveTo>
                          <a:pt x="9403" y="29903"/>
                        </a:moveTo>
                        <a:cubicBezTo>
                          <a:pt x="9626" y="43188"/>
                          <a:pt x="18027" y="48653"/>
                          <a:pt x="27993" y="48653"/>
                        </a:cubicBezTo>
                        <a:cubicBezTo>
                          <a:pt x="35043" y="48653"/>
                          <a:pt x="39409" y="47423"/>
                          <a:pt x="42996" y="45863"/>
                        </a:cubicBezTo>
                        <a:lnTo>
                          <a:pt x="44785" y="52897"/>
                        </a:lnTo>
                        <a:cubicBezTo>
                          <a:pt x="41314" y="54457"/>
                          <a:pt x="35266" y="56356"/>
                          <a:pt x="26651" y="56356"/>
                        </a:cubicBezTo>
                        <a:cubicBezTo>
                          <a:pt x="9966" y="56356"/>
                          <a:pt x="0" y="45310"/>
                          <a:pt x="0" y="29012"/>
                        </a:cubicBezTo>
                        <a:cubicBezTo>
                          <a:pt x="0" y="12723"/>
                          <a:pt x="9626" y="0"/>
                          <a:pt x="25417" y="0"/>
                        </a:cubicBezTo>
                        <a:cubicBezTo>
                          <a:pt x="43220" y="0"/>
                          <a:pt x="47809" y="15397"/>
                          <a:pt x="47809" y="25330"/>
                        </a:cubicBezTo>
                        <a:cubicBezTo>
                          <a:pt x="47809" y="27345"/>
                          <a:pt x="47702" y="28789"/>
                          <a:pt x="47469" y="29903"/>
                        </a:cubicBezTo>
                        <a:lnTo>
                          <a:pt x="9403" y="29903"/>
                        </a:lnTo>
                        <a:close/>
                        <a:moveTo>
                          <a:pt x="38290" y="22878"/>
                        </a:moveTo>
                        <a:cubicBezTo>
                          <a:pt x="38407" y="16744"/>
                          <a:pt x="35714" y="7035"/>
                          <a:pt x="24629" y="7035"/>
                        </a:cubicBezTo>
                        <a:cubicBezTo>
                          <a:pt x="14556" y="7035"/>
                          <a:pt x="10297" y="16075"/>
                          <a:pt x="9519" y="22878"/>
                        </a:cubicBezTo>
                        <a:lnTo>
                          <a:pt x="38290" y="22878"/>
                        </a:lnTo>
                        <a:close/>
                      </a:path>
                    </a:pathLst>
                  </a:custGeom>
                  <a:grpFill/>
                  <a:ln w="9345"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AD724477-7C30-D772-C23D-3D3974F5341F}"/>
                      </a:ext>
                    </a:extLst>
                  </p:cNvPr>
                  <p:cNvSpPr/>
                  <p:nvPr/>
                </p:nvSpPr>
                <p:spPr>
                  <a:xfrm>
                    <a:off x="6124603" y="3514099"/>
                    <a:ext cx="27214" cy="55126"/>
                  </a:xfrm>
                  <a:custGeom>
                    <a:avLst/>
                    <a:gdLst>
                      <a:gd name="connsiteX0" fmla="*/ 447 w 27214"/>
                      <a:gd name="connsiteY0" fmla="*/ 17965 h 55126"/>
                      <a:gd name="connsiteX1" fmla="*/ 0 w 27214"/>
                      <a:gd name="connsiteY1" fmla="*/ 1114 h 55126"/>
                      <a:gd name="connsiteX2" fmla="*/ 8624 w 27214"/>
                      <a:gd name="connsiteY2" fmla="*/ 1114 h 55126"/>
                      <a:gd name="connsiteX3" fmla="*/ 9072 w 27214"/>
                      <a:gd name="connsiteY3" fmla="*/ 11831 h 55126"/>
                      <a:gd name="connsiteX4" fmla="*/ 9412 w 27214"/>
                      <a:gd name="connsiteY4" fmla="*/ 11831 h 55126"/>
                      <a:gd name="connsiteX5" fmla="*/ 24522 w 27214"/>
                      <a:gd name="connsiteY5" fmla="*/ 0 h 55126"/>
                      <a:gd name="connsiteX6" fmla="*/ 27215 w 27214"/>
                      <a:gd name="connsiteY6" fmla="*/ 223 h 55126"/>
                      <a:gd name="connsiteX7" fmla="*/ 27215 w 27214"/>
                      <a:gd name="connsiteY7" fmla="*/ 9486 h 55126"/>
                      <a:gd name="connsiteX8" fmla="*/ 23851 w 27214"/>
                      <a:gd name="connsiteY8" fmla="*/ 9263 h 55126"/>
                      <a:gd name="connsiteX9" fmla="*/ 10637 w 27214"/>
                      <a:gd name="connsiteY9" fmla="*/ 21763 h 55126"/>
                      <a:gd name="connsiteX10" fmla="*/ 10306 w 27214"/>
                      <a:gd name="connsiteY10" fmla="*/ 26337 h 55126"/>
                      <a:gd name="connsiteX11" fmla="*/ 10306 w 27214"/>
                      <a:gd name="connsiteY11" fmla="*/ 55126 h 55126"/>
                      <a:gd name="connsiteX12" fmla="*/ 447 w 27214"/>
                      <a:gd name="connsiteY12" fmla="*/ 55126 h 55126"/>
                      <a:gd name="connsiteX13" fmla="*/ 447 w 27214"/>
                      <a:gd name="connsiteY13" fmla="*/ 17965 h 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14" h="55126">
                        <a:moveTo>
                          <a:pt x="447" y="17965"/>
                        </a:moveTo>
                        <a:cubicBezTo>
                          <a:pt x="447" y="11608"/>
                          <a:pt x="340" y="6143"/>
                          <a:pt x="0" y="1114"/>
                        </a:cubicBezTo>
                        <a:lnTo>
                          <a:pt x="8624" y="1114"/>
                        </a:lnTo>
                        <a:lnTo>
                          <a:pt x="9072" y="11831"/>
                        </a:lnTo>
                        <a:lnTo>
                          <a:pt x="9412" y="11831"/>
                        </a:lnTo>
                        <a:cubicBezTo>
                          <a:pt x="11872" y="4574"/>
                          <a:pt x="17920" y="0"/>
                          <a:pt x="24522" y="0"/>
                        </a:cubicBezTo>
                        <a:cubicBezTo>
                          <a:pt x="25533" y="0"/>
                          <a:pt x="26320" y="116"/>
                          <a:pt x="27215" y="223"/>
                        </a:cubicBezTo>
                        <a:lnTo>
                          <a:pt x="27215" y="9486"/>
                        </a:lnTo>
                        <a:cubicBezTo>
                          <a:pt x="26204" y="9263"/>
                          <a:pt x="25193" y="9263"/>
                          <a:pt x="23851" y="9263"/>
                        </a:cubicBezTo>
                        <a:cubicBezTo>
                          <a:pt x="16909" y="9263"/>
                          <a:pt x="11988" y="14399"/>
                          <a:pt x="10637" y="21763"/>
                        </a:cubicBezTo>
                        <a:cubicBezTo>
                          <a:pt x="10414" y="23101"/>
                          <a:pt x="10306" y="24777"/>
                          <a:pt x="10306" y="26337"/>
                        </a:cubicBezTo>
                        <a:lnTo>
                          <a:pt x="10306" y="55126"/>
                        </a:lnTo>
                        <a:lnTo>
                          <a:pt x="447" y="55126"/>
                        </a:lnTo>
                        <a:lnTo>
                          <a:pt x="447" y="17965"/>
                        </a:lnTo>
                        <a:close/>
                      </a:path>
                    </a:pathLst>
                  </a:custGeom>
                  <a:grpFill/>
                  <a:ln w="9345" cap="flat">
                    <a:noFill/>
                    <a:prstDash val="solid"/>
                    <a:miter/>
                  </a:ln>
                </p:spPr>
                <p:txBody>
                  <a:bodyPr rtlCol="0" anchor="ctr"/>
                  <a:lstStyle/>
                  <a:p>
                    <a:endParaRPr lang="nl-NL"/>
                  </a:p>
                </p:txBody>
              </p:sp>
            </p:grpSp>
          </p:grpSp>
        </p:grpSp>
      </p:grpSp>
    </p:spTree>
    <p:extLst>
      <p:ext uri="{BB962C8B-B14F-4D97-AF65-F5344CB8AC3E}">
        <p14:creationId xmlns:p14="http://schemas.microsoft.com/office/powerpoint/2010/main" val="315696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_1_kolom">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A29AD591-0B32-377E-FE6E-E3D523A6BF73}"/>
              </a:ext>
            </a:extLst>
          </p:cNvPr>
          <p:cNvSpPr>
            <a:spLocks noGrp="1"/>
          </p:cNvSpPr>
          <p:nvPr>
            <p:ph idx="15"/>
          </p:nvPr>
        </p:nvSpPr>
        <p:spPr>
          <a:xfrm>
            <a:off x="810000" y="2088000"/>
            <a:ext cx="10584000" cy="3756065"/>
          </a:xfrm>
        </p:spPr>
        <p:txBody>
          <a:bodyPr/>
          <a:lstStyle>
            <a:lvl1pPr marL="0" indent="0">
              <a:buNone/>
              <a:defRPr sz="1800">
                <a:solidFill>
                  <a:schemeClr val="bg1"/>
                </a:solidFill>
              </a:defRPr>
            </a:lvl1pPr>
            <a:lvl2pPr marL="0" indent="-180000">
              <a:buFont typeface="Arial" panose="020B0604020202020204" pitchFamily="34" charset="0"/>
              <a:buChar char="•"/>
              <a:defRPr sz="1800">
                <a:solidFill>
                  <a:schemeClr val="bg1"/>
                </a:solidFill>
              </a:defRPr>
            </a:lvl2pPr>
            <a:lvl3pPr marL="396000" indent="-180000">
              <a:buFont typeface="Systeemlettertype regulier"/>
              <a:buChar char="-"/>
              <a:defRPr sz="1800">
                <a:solidFill>
                  <a:schemeClr val="bg1"/>
                </a:solidFill>
              </a:defRPr>
            </a:lvl3pPr>
            <a:lvl4pPr marL="576000" indent="-180000">
              <a:buFont typeface="Systeemlettertype regulier"/>
              <a:buChar char="-"/>
              <a:defRPr sz="1800">
                <a:solidFill>
                  <a:schemeClr val="bg1"/>
                </a:solidFill>
              </a:defRPr>
            </a:lvl4pPr>
            <a:lvl5pPr marL="774000" indent="-180000">
              <a:buFont typeface="Systeemlettertype regulier"/>
              <a:buChar char="-"/>
              <a:defRPr sz="18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2"/>
                </a:solidFill>
              </a:defRPr>
            </a:lvl1pPr>
          </a:lstStyle>
          <a:p>
            <a:r>
              <a:rPr lang="nl-NL" dirty="0"/>
              <a:t>Klik hier om een titel te schrijven.</a:t>
            </a:r>
          </a:p>
        </p:txBody>
      </p:sp>
      <p:sp>
        <p:nvSpPr>
          <p:cNvPr id="5" name="Tijdelijke aanduiding voor voettekst 4">
            <a:extLst>
              <a:ext uri="{FF2B5EF4-FFF2-40B4-BE49-F238E27FC236}">
                <a16:creationId xmlns:a16="http://schemas.microsoft.com/office/drawing/2014/main" id="{2668907A-B660-59E7-B542-80159E3A04EC}"/>
              </a:ext>
            </a:extLst>
          </p:cNvPr>
          <p:cNvSpPr>
            <a:spLocks noGrp="1"/>
          </p:cNvSpPr>
          <p:nvPr>
            <p:ph type="ftr" sz="quarter" idx="11"/>
          </p:nvPr>
        </p:nvSpPr>
        <p:spPr>
          <a:xfrm>
            <a:off x="1198054" y="6277234"/>
            <a:ext cx="4708476" cy="238296"/>
          </a:xfrm>
        </p:spPr>
        <p:txBody>
          <a:bodyPr anchor="b" anchorCtr="0"/>
          <a:lstStyle>
            <a:lvl1pPr>
              <a:defRPr sz="1100"/>
            </a:lvl1pPr>
          </a:lstStyle>
          <a:p>
            <a:r>
              <a:rPr lang="nl-NL"/>
              <a:t>Titel van de presentatie</a:t>
            </a:r>
            <a:endParaRPr lang="nl-NL" dirty="0"/>
          </a:p>
        </p:txBody>
      </p:sp>
      <p:sp>
        <p:nvSpPr>
          <p:cNvPr id="9" name="Tijdelijke aanduiding voor inhoud 2">
            <a:extLst>
              <a:ext uri="{FF2B5EF4-FFF2-40B4-BE49-F238E27FC236}">
                <a16:creationId xmlns:a16="http://schemas.microsoft.com/office/drawing/2014/main" id="{E1B9323F-E422-8612-82D5-B26756158A2B}"/>
              </a:ext>
            </a:extLst>
          </p:cNvPr>
          <p:cNvSpPr>
            <a:spLocks noGrp="1"/>
          </p:cNvSpPr>
          <p:nvPr>
            <p:ph idx="13" hasCustomPrompt="1"/>
          </p:nvPr>
        </p:nvSpPr>
        <p:spPr>
          <a:xfrm>
            <a:off x="810000" y="1398112"/>
            <a:ext cx="10584000" cy="414212"/>
          </a:xfrm>
        </p:spPr>
        <p:txBody>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Klik hier om een subtitel te schrijven.</a:t>
            </a:r>
          </a:p>
        </p:txBody>
      </p:sp>
      <p:sp>
        <p:nvSpPr>
          <p:cNvPr id="38" name="Tijdelijke aanduiding voor dianummer 6">
            <a:extLst>
              <a:ext uri="{FF2B5EF4-FFF2-40B4-BE49-F238E27FC236}">
                <a16:creationId xmlns:a16="http://schemas.microsoft.com/office/drawing/2014/main" id="{A0AAACF8-C6FC-0162-3063-7955A88273F3}"/>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smtClean="0">
                <a:solidFill>
                  <a:schemeClr val="bg1"/>
                </a:solidFill>
              </a:rPr>
              <a:pPr algn="l"/>
              <a:t>‹nr.›</a:t>
            </a:fld>
            <a:endParaRPr lang="nl-NL" sz="1100" dirty="0">
              <a:solidFill>
                <a:schemeClr val="bg1"/>
              </a:solidFill>
            </a:endParaRPr>
          </a:p>
        </p:txBody>
      </p:sp>
      <p:grpSp>
        <p:nvGrpSpPr>
          <p:cNvPr id="3" name="Groep 2">
            <a:extLst>
              <a:ext uri="{FF2B5EF4-FFF2-40B4-BE49-F238E27FC236}">
                <a16:creationId xmlns:a16="http://schemas.microsoft.com/office/drawing/2014/main" id="{53F25C4E-FBE7-C23B-E414-9513DEE58849}"/>
              </a:ext>
            </a:extLst>
          </p:cNvPr>
          <p:cNvGrpSpPr/>
          <p:nvPr userDrawn="1"/>
        </p:nvGrpSpPr>
        <p:grpSpPr>
          <a:xfrm>
            <a:off x="11199513" y="6036811"/>
            <a:ext cx="484487" cy="484487"/>
            <a:chOff x="10318579" y="3236097"/>
            <a:chExt cx="2696453" cy="2696453"/>
          </a:xfrm>
          <a:solidFill>
            <a:schemeClr val="tx1"/>
          </a:solidFill>
        </p:grpSpPr>
        <p:sp>
          <p:nvSpPr>
            <p:cNvPr id="6" name="Vrije vorm 5">
              <a:extLst>
                <a:ext uri="{FF2B5EF4-FFF2-40B4-BE49-F238E27FC236}">
                  <a16:creationId xmlns:a16="http://schemas.microsoft.com/office/drawing/2014/main" id="{ED144196-D26F-3848-90F1-C8592D9B952B}"/>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7" name="Graphic 11">
              <a:extLst>
                <a:ext uri="{FF2B5EF4-FFF2-40B4-BE49-F238E27FC236}">
                  <a16:creationId xmlns:a16="http://schemas.microsoft.com/office/drawing/2014/main" id="{5C36180D-1543-342E-5290-711678DEC03A}"/>
                </a:ext>
              </a:extLst>
            </p:cNvPr>
            <p:cNvGrpSpPr/>
            <p:nvPr/>
          </p:nvGrpSpPr>
          <p:grpSpPr>
            <a:xfrm>
              <a:off x="10720525" y="4086763"/>
              <a:ext cx="1892560" cy="995119"/>
              <a:chOff x="5151746" y="2933466"/>
              <a:chExt cx="1892560" cy="995119"/>
            </a:xfrm>
            <a:grpFill/>
          </p:grpSpPr>
          <p:sp>
            <p:nvSpPr>
              <p:cNvPr id="8" name="Vrije vorm 7">
                <a:extLst>
                  <a:ext uri="{FF2B5EF4-FFF2-40B4-BE49-F238E27FC236}">
                    <a16:creationId xmlns:a16="http://schemas.microsoft.com/office/drawing/2014/main" id="{7645256A-D9BE-232F-FD1A-C26E1D602C16}"/>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0" name="Graphic 11">
                <a:extLst>
                  <a:ext uri="{FF2B5EF4-FFF2-40B4-BE49-F238E27FC236}">
                    <a16:creationId xmlns:a16="http://schemas.microsoft.com/office/drawing/2014/main" id="{DE990C9D-91A5-7786-B7A9-C1D0A869482D}"/>
                  </a:ext>
                </a:extLst>
              </p:cNvPr>
              <p:cNvGrpSpPr/>
              <p:nvPr/>
            </p:nvGrpSpPr>
            <p:grpSpPr>
              <a:xfrm>
                <a:off x="5151746" y="2933466"/>
                <a:ext cx="1240670" cy="995119"/>
                <a:chOff x="5151746" y="2933466"/>
                <a:chExt cx="1240670" cy="995119"/>
              </a:xfrm>
              <a:grpFill/>
            </p:grpSpPr>
            <p:sp>
              <p:nvSpPr>
                <p:cNvPr id="11" name="Vrije vorm 10">
                  <a:extLst>
                    <a:ext uri="{FF2B5EF4-FFF2-40B4-BE49-F238E27FC236}">
                      <a16:creationId xmlns:a16="http://schemas.microsoft.com/office/drawing/2014/main" id="{9D6A3828-BF84-5D73-1D91-0976CD535C82}"/>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2" name="Vrije vorm 11">
                  <a:extLst>
                    <a:ext uri="{FF2B5EF4-FFF2-40B4-BE49-F238E27FC236}">
                      <a16:creationId xmlns:a16="http://schemas.microsoft.com/office/drawing/2014/main" id="{8871AE4A-45FB-57F0-DEE6-E2F78BB02EA9}"/>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Tree>
    <p:extLst>
      <p:ext uri="{BB962C8B-B14F-4D97-AF65-F5344CB8AC3E}">
        <p14:creationId xmlns:p14="http://schemas.microsoft.com/office/powerpoint/2010/main" val="338174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05.03.2026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1339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_indigo_corporate">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58C52F33-7876-FBD1-03C8-0BFC896F8582}"/>
              </a:ext>
            </a:extLst>
          </p:cNvPr>
          <p:cNvSpPr>
            <a:spLocks noGrp="1"/>
          </p:cNvSpPr>
          <p:nvPr>
            <p:ph type="pic" sz="quarter" idx="10"/>
          </p:nvPr>
        </p:nvSpPr>
        <p:spPr>
          <a:xfrm>
            <a:off x="0" y="0"/>
            <a:ext cx="12192000" cy="6858000"/>
          </a:xfrm>
          <a:solidFill>
            <a:srgbClr val="E5E5E5"/>
          </a:solidFill>
        </p:spPr>
        <p:txBody>
          <a:bodyPr anchor="ctr"/>
          <a:lstStyle>
            <a:lvl1pPr marL="0" indent="0" algn="ctr">
              <a:buNone/>
              <a:defRPr/>
            </a:lvl1pPr>
          </a:lstStyle>
          <a:p>
            <a:r>
              <a:rPr lang="nl-NL"/>
              <a:t>Klik op het pictogram als u een afbeelding wilt toevoegen</a:t>
            </a:r>
            <a:endParaRPr lang="en-GB" dirty="0"/>
          </a:p>
        </p:txBody>
      </p:sp>
      <p:sp>
        <p:nvSpPr>
          <p:cNvPr id="3" name="Tijdelijke aanduiding voor tekst 2">
            <a:extLst>
              <a:ext uri="{FF2B5EF4-FFF2-40B4-BE49-F238E27FC236}">
                <a16:creationId xmlns:a16="http://schemas.microsoft.com/office/drawing/2014/main" id="{1638F7BD-AF9E-54F6-3B82-91ADF30B92DA}"/>
              </a:ext>
            </a:extLst>
          </p:cNvPr>
          <p:cNvSpPr>
            <a:spLocks noGrp="1"/>
          </p:cNvSpPr>
          <p:nvPr>
            <p:ph type="body" sz="quarter" idx="11"/>
          </p:nvPr>
        </p:nvSpPr>
        <p:spPr>
          <a:xfrm flipV="1">
            <a:off x="504000" y="4769393"/>
            <a:ext cx="11180000" cy="1573427"/>
          </a:xfrm>
          <a:custGeom>
            <a:avLst/>
            <a:gdLst>
              <a:gd name="connsiteX0" fmla="*/ 135393 w 11180000"/>
              <a:gd name="connsiteY0" fmla="*/ 0 h 1573427"/>
              <a:gd name="connsiteX1" fmla="*/ 11044607 w 11180000"/>
              <a:gd name="connsiteY1" fmla="*/ 0 h 1573427"/>
              <a:gd name="connsiteX2" fmla="*/ 11180000 w 11180000"/>
              <a:gd name="connsiteY2" fmla="*/ 135393 h 1573427"/>
              <a:gd name="connsiteX3" fmla="*/ 11180000 w 11180000"/>
              <a:gd name="connsiteY3" fmla="*/ 1438034 h 1573427"/>
              <a:gd name="connsiteX4" fmla="*/ 11044607 w 11180000"/>
              <a:gd name="connsiteY4" fmla="*/ 1573427 h 1573427"/>
              <a:gd name="connsiteX5" fmla="*/ 135393 w 11180000"/>
              <a:gd name="connsiteY5" fmla="*/ 1573427 h 1573427"/>
              <a:gd name="connsiteX6" fmla="*/ 0 w 11180000"/>
              <a:gd name="connsiteY6" fmla="*/ 1438034 h 1573427"/>
              <a:gd name="connsiteX7" fmla="*/ 0 w 11180000"/>
              <a:gd name="connsiteY7" fmla="*/ 135393 h 1573427"/>
              <a:gd name="connsiteX8" fmla="*/ 135393 w 11180000"/>
              <a:gd name="connsiteY8" fmla="*/ 0 h 157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0000" h="1573427">
                <a:moveTo>
                  <a:pt x="135393" y="0"/>
                </a:moveTo>
                <a:lnTo>
                  <a:pt x="11044607" y="0"/>
                </a:lnTo>
                <a:cubicBezTo>
                  <a:pt x="11119382" y="0"/>
                  <a:pt x="11180000" y="60618"/>
                  <a:pt x="11180000" y="135393"/>
                </a:cubicBezTo>
                <a:lnTo>
                  <a:pt x="11180000" y="1438034"/>
                </a:lnTo>
                <a:cubicBezTo>
                  <a:pt x="11180000" y="1512809"/>
                  <a:pt x="11119382" y="1573427"/>
                  <a:pt x="11044607" y="1573427"/>
                </a:cubicBezTo>
                <a:lnTo>
                  <a:pt x="135393" y="1573427"/>
                </a:lnTo>
                <a:cubicBezTo>
                  <a:pt x="60618" y="1573427"/>
                  <a:pt x="0" y="1512809"/>
                  <a:pt x="0" y="1438034"/>
                </a:cubicBezTo>
                <a:lnTo>
                  <a:pt x="0" y="135393"/>
                </a:lnTo>
                <a:cubicBezTo>
                  <a:pt x="0" y="60618"/>
                  <a:pt x="60618" y="0"/>
                  <a:pt x="135393" y="0"/>
                </a:cubicBezTo>
                <a:close/>
              </a:path>
            </a:pathLst>
          </a:custGeom>
          <a:gradFill flip="none" rotWithShape="1">
            <a:gsLst>
              <a:gs pos="66000">
                <a:srgbClr val="12368C"/>
              </a:gs>
              <a:gs pos="0">
                <a:schemeClr val="bg1"/>
              </a:gs>
              <a:gs pos="100000">
                <a:schemeClr val="tx2"/>
              </a:gs>
            </a:gsLst>
            <a:lin ang="3600000" scaled="0"/>
            <a:tileRect/>
          </a:gradFill>
        </p:spPr>
        <p:txBody>
          <a:bodyPr wrap="square">
            <a:noAutofit/>
          </a:bodyPr>
          <a:lstStyle>
            <a:lvl1pPr marL="0" indent="0">
              <a:buNone/>
              <a:defRPr sz="100"/>
            </a:lvl1pPr>
          </a:lstStyle>
          <a:p>
            <a:pPr lvl="0"/>
            <a:r>
              <a:rPr lang="nl-NL"/>
              <a:t>Klikken om de tekststijl van het model te bewerken</a:t>
            </a:r>
          </a:p>
        </p:txBody>
      </p:sp>
      <p:sp>
        <p:nvSpPr>
          <p:cNvPr id="4" name="Tijdelijke aanduiding voor tekst 13">
            <a:extLst>
              <a:ext uri="{FF2B5EF4-FFF2-40B4-BE49-F238E27FC236}">
                <a16:creationId xmlns:a16="http://schemas.microsoft.com/office/drawing/2014/main" id="{A21133A2-EB42-BF43-74FB-0B635D6FA052}"/>
              </a:ext>
            </a:extLst>
          </p:cNvPr>
          <p:cNvSpPr>
            <a:spLocks noGrp="1"/>
          </p:cNvSpPr>
          <p:nvPr>
            <p:ph type="body" sz="quarter" idx="12"/>
          </p:nvPr>
        </p:nvSpPr>
        <p:spPr>
          <a:xfrm>
            <a:off x="10137775" y="5000625"/>
            <a:ext cx="1301750" cy="1108075"/>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100"/>
            </a:lvl1pPr>
          </a:lstStyle>
          <a:p>
            <a:pPr lvl="0"/>
            <a:r>
              <a:rPr lang="nl-NL"/>
              <a:t>Klikken om de tekststijl van het model te bewerken</a:t>
            </a:r>
          </a:p>
        </p:txBody>
      </p:sp>
      <p:sp>
        <p:nvSpPr>
          <p:cNvPr id="45" name="Titel 1">
            <a:extLst>
              <a:ext uri="{FF2B5EF4-FFF2-40B4-BE49-F238E27FC236}">
                <a16:creationId xmlns:a16="http://schemas.microsoft.com/office/drawing/2014/main" id="{CD6D2DF3-5FA8-55F3-1515-D0DA142794B9}"/>
              </a:ext>
            </a:extLst>
          </p:cNvPr>
          <p:cNvSpPr>
            <a:spLocks noGrp="1"/>
          </p:cNvSpPr>
          <p:nvPr>
            <p:ph type="ctrTitle" hasCustomPrompt="1"/>
          </p:nvPr>
        </p:nvSpPr>
        <p:spPr>
          <a:xfrm>
            <a:off x="774357" y="4950941"/>
            <a:ext cx="9144000" cy="648000"/>
          </a:xfrm>
        </p:spPr>
        <p:txBody>
          <a:bodyPr anchor="b"/>
          <a:lstStyle>
            <a:lvl1pPr algn="l">
              <a:defRPr sz="4200">
                <a:solidFill>
                  <a:srgbClr val="FFFFFF"/>
                </a:solidFill>
              </a:defRPr>
            </a:lvl1pPr>
          </a:lstStyle>
          <a:p>
            <a:r>
              <a:rPr lang="nl-NL" dirty="0"/>
              <a:t>Klik hier om een titel te maken.</a:t>
            </a:r>
          </a:p>
        </p:txBody>
      </p:sp>
      <p:sp>
        <p:nvSpPr>
          <p:cNvPr id="46" name="Ondertitel 2">
            <a:extLst>
              <a:ext uri="{FF2B5EF4-FFF2-40B4-BE49-F238E27FC236}">
                <a16:creationId xmlns:a16="http://schemas.microsoft.com/office/drawing/2014/main" id="{DBB77D77-1080-DA64-AED8-250589AC3B52}"/>
              </a:ext>
            </a:extLst>
          </p:cNvPr>
          <p:cNvSpPr>
            <a:spLocks noGrp="1"/>
          </p:cNvSpPr>
          <p:nvPr>
            <p:ph type="subTitle" idx="1" hasCustomPrompt="1"/>
          </p:nvPr>
        </p:nvSpPr>
        <p:spPr>
          <a:xfrm>
            <a:off x="774357" y="5710925"/>
            <a:ext cx="9144000" cy="468000"/>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 - 02 / 09 / 2024</a:t>
            </a:r>
          </a:p>
        </p:txBody>
      </p:sp>
      <p:sp>
        <p:nvSpPr>
          <p:cNvPr id="17" name="Tijdelijke aanduiding voor tekst 7">
            <a:extLst>
              <a:ext uri="{FF2B5EF4-FFF2-40B4-BE49-F238E27FC236}">
                <a16:creationId xmlns:a16="http://schemas.microsoft.com/office/drawing/2014/main" id="{C2309EF3-BDCD-9C35-886F-2C66B03D6A96}"/>
              </a:ext>
            </a:extLst>
          </p:cNvPr>
          <p:cNvSpPr>
            <a:spLocks noGrp="1"/>
          </p:cNvSpPr>
          <p:nvPr>
            <p:ph type="body" sz="quarter" idx="13"/>
          </p:nvPr>
        </p:nvSpPr>
        <p:spPr>
          <a:xfrm>
            <a:off x="648297" y="644813"/>
            <a:ext cx="5101628" cy="1091912"/>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marL="0" indent="0">
              <a:buNone/>
              <a:defRPr sz="100"/>
            </a:lvl1pPr>
          </a:lstStyle>
          <a:p>
            <a:pPr lvl="0"/>
            <a:r>
              <a:rPr lang="nl-NL"/>
              <a:t>Klikken om de tekststijl van het model te bewerken</a:t>
            </a:r>
          </a:p>
        </p:txBody>
      </p:sp>
    </p:spTree>
    <p:extLst>
      <p:ext uri="{BB962C8B-B14F-4D97-AF65-F5344CB8AC3E}">
        <p14:creationId xmlns:p14="http://schemas.microsoft.com/office/powerpoint/2010/main" val="387158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_indigo_corporate1">
    <p:spTree>
      <p:nvGrpSpPr>
        <p:cNvPr id="1" name=""/>
        <p:cNvGrpSpPr/>
        <p:nvPr/>
      </p:nvGrpSpPr>
      <p:grpSpPr>
        <a:xfrm>
          <a:off x="0" y="0"/>
          <a:ext cx="0" cy="0"/>
          <a:chOff x="0" y="0"/>
          <a:chExt cx="0" cy="0"/>
        </a:xfrm>
      </p:grpSpPr>
      <p:pic>
        <p:nvPicPr>
          <p:cNvPr id="2" name="Tijdelijke aanduiding voor afbeelding 14">
            <a:extLst>
              <a:ext uri="{FF2B5EF4-FFF2-40B4-BE49-F238E27FC236}">
                <a16:creationId xmlns:a16="http://schemas.microsoft.com/office/drawing/2014/main" id="{8D837B11-B2B5-6AE8-76DA-8F512EF1A1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Rechthoek 4">
            <a:extLst>
              <a:ext uri="{FF2B5EF4-FFF2-40B4-BE49-F238E27FC236}">
                <a16:creationId xmlns:a16="http://schemas.microsoft.com/office/drawing/2014/main" id="{614A398C-DD0E-E9C2-BDBA-861CAEE8BA6B}"/>
              </a:ext>
            </a:extLst>
          </p:cNvPr>
          <p:cNvSpPr/>
          <p:nvPr userDrawn="1"/>
        </p:nvSpPr>
        <p:spPr>
          <a:xfrm>
            <a:off x="0" y="0"/>
            <a:ext cx="8426370" cy="3429000"/>
          </a:xfrm>
          <a:prstGeom prst="rect">
            <a:avLst/>
          </a:prstGeom>
          <a:gradFill>
            <a:gsLst>
              <a:gs pos="0">
                <a:schemeClr val="accent1">
                  <a:lumMod val="5000"/>
                  <a:lumOff val="95000"/>
                </a:schemeClr>
              </a:gs>
              <a:gs pos="53000">
                <a:srgbClr val="FFFFFF">
                  <a:alpha val="0"/>
                </a:srgbClr>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1638F7BD-AF9E-54F6-3B82-91ADF30B92DA}"/>
              </a:ext>
            </a:extLst>
          </p:cNvPr>
          <p:cNvSpPr>
            <a:spLocks noGrp="1"/>
          </p:cNvSpPr>
          <p:nvPr>
            <p:ph type="body" sz="quarter" idx="11"/>
          </p:nvPr>
        </p:nvSpPr>
        <p:spPr>
          <a:xfrm flipV="1">
            <a:off x="504000" y="4769393"/>
            <a:ext cx="11180000" cy="1573427"/>
          </a:xfrm>
          <a:custGeom>
            <a:avLst/>
            <a:gdLst>
              <a:gd name="connsiteX0" fmla="*/ 135393 w 11180000"/>
              <a:gd name="connsiteY0" fmla="*/ 0 h 1573427"/>
              <a:gd name="connsiteX1" fmla="*/ 11044607 w 11180000"/>
              <a:gd name="connsiteY1" fmla="*/ 0 h 1573427"/>
              <a:gd name="connsiteX2" fmla="*/ 11180000 w 11180000"/>
              <a:gd name="connsiteY2" fmla="*/ 135393 h 1573427"/>
              <a:gd name="connsiteX3" fmla="*/ 11180000 w 11180000"/>
              <a:gd name="connsiteY3" fmla="*/ 1438034 h 1573427"/>
              <a:gd name="connsiteX4" fmla="*/ 11044607 w 11180000"/>
              <a:gd name="connsiteY4" fmla="*/ 1573427 h 1573427"/>
              <a:gd name="connsiteX5" fmla="*/ 135393 w 11180000"/>
              <a:gd name="connsiteY5" fmla="*/ 1573427 h 1573427"/>
              <a:gd name="connsiteX6" fmla="*/ 0 w 11180000"/>
              <a:gd name="connsiteY6" fmla="*/ 1438034 h 1573427"/>
              <a:gd name="connsiteX7" fmla="*/ 0 w 11180000"/>
              <a:gd name="connsiteY7" fmla="*/ 135393 h 1573427"/>
              <a:gd name="connsiteX8" fmla="*/ 135393 w 11180000"/>
              <a:gd name="connsiteY8" fmla="*/ 0 h 157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0000" h="1573427">
                <a:moveTo>
                  <a:pt x="135393" y="0"/>
                </a:moveTo>
                <a:lnTo>
                  <a:pt x="11044607" y="0"/>
                </a:lnTo>
                <a:cubicBezTo>
                  <a:pt x="11119382" y="0"/>
                  <a:pt x="11180000" y="60618"/>
                  <a:pt x="11180000" y="135393"/>
                </a:cubicBezTo>
                <a:lnTo>
                  <a:pt x="11180000" y="1438034"/>
                </a:lnTo>
                <a:cubicBezTo>
                  <a:pt x="11180000" y="1512809"/>
                  <a:pt x="11119382" y="1573427"/>
                  <a:pt x="11044607" y="1573427"/>
                </a:cubicBezTo>
                <a:lnTo>
                  <a:pt x="135393" y="1573427"/>
                </a:lnTo>
                <a:cubicBezTo>
                  <a:pt x="60618" y="1573427"/>
                  <a:pt x="0" y="1512809"/>
                  <a:pt x="0" y="1438034"/>
                </a:cubicBezTo>
                <a:lnTo>
                  <a:pt x="0" y="135393"/>
                </a:lnTo>
                <a:cubicBezTo>
                  <a:pt x="0" y="60618"/>
                  <a:pt x="60618" y="0"/>
                  <a:pt x="135393" y="0"/>
                </a:cubicBezTo>
                <a:close/>
              </a:path>
            </a:pathLst>
          </a:custGeom>
          <a:gradFill flip="none" rotWithShape="1">
            <a:gsLst>
              <a:gs pos="66000">
                <a:srgbClr val="12368C"/>
              </a:gs>
              <a:gs pos="0">
                <a:schemeClr val="bg1"/>
              </a:gs>
              <a:gs pos="100000">
                <a:schemeClr val="tx2"/>
              </a:gs>
            </a:gsLst>
            <a:lin ang="3600000" scaled="0"/>
            <a:tileRect/>
          </a:gradFill>
        </p:spPr>
        <p:txBody>
          <a:bodyPr wrap="square">
            <a:noAutofit/>
          </a:bodyPr>
          <a:lstStyle>
            <a:lvl1pPr marL="0" indent="0">
              <a:buNone/>
              <a:defRPr sz="100"/>
            </a:lvl1pPr>
          </a:lstStyle>
          <a:p>
            <a:pPr lvl="0"/>
            <a:r>
              <a:rPr lang="nl-NL"/>
              <a:t>Klikken om de tekststijl van het model te bewerken</a:t>
            </a:r>
          </a:p>
        </p:txBody>
      </p:sp>
      <p:sp>
        <p:nvSpPr>
          <p:cNvPr id="4" name="Tijdelijke aanduiding voor tekst 13">
            <a:extLst>
              <a:ext uri="{FF2B5EF4-FFF2-40B4-BE49-F238E27FC236}">
                <a16:creationId xmlns:a16="http://schemas.microsoft.com/office/drawing/2014/main" id="{A21133A2-EB42-BF43-74FB-0B635D6FA052}"/>
              </a:ext>
            </a:extLst>
          </p:cNvPr>
          <p:cNvSpPr>
            <a:spLocks noGrp="1"/>
          </p:cNvSpPr>
          <p:nvPr>
            <p:ph type="body" sz="quarter" idx="12"/>
          </p:nvPr>
        </p:nvSpPr>
        <p:spPr>
          <a:xfrm>
            <a:off x="10137775" y="5000625"/>
            <a:ext cx="1301750" cy="1108075"/>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lstStyle>
            <a:lvl1pPr marL="0" indent="0">
              <a:buNone/>
              <a:defRPr sz="100"/>
            </a:lvl1pPr>
          </a:lstStyle>
          <a:p>
            <a:pPr lvl="0"/>
            <a:r>
              <a:rPr lang="nl-NL"/>
              <a:t>Klikken om de tekststijl van het model te bewerken</a:t>
            </a:r>
          </a:p>
        </p:txBody>
      </p:sp>
      <p:sp>
        <p:nvSpPr>
          <p:cNvPr id="45" name="Titel 1">
            <a:extLst>
              <a:ext uri="{FF2B5EF4-FFF2-40B4-BE49-F238E27FC236}">
                <a16:creationId xmlns:a16="http://schemas.microsoft.com/office/drawing/2014/main" id="{CD6D2DF3-5FA8-55F3-1515-D0DA142794B9}"/>
              </a:ext>
            </a:extLst>
          </p:cNvPr>
          <p:cNvSpPr>
            <a:spLocks noGrp="1"/>
          </p:cNvSpPr>
          <p:nvPr>
            <p:ph type="ctrTitle" hasCustomPrompt="1"/>
          </p:nvPr>
        </p:nvSpPr>
        <p:spPr>
          <a:xfrm>
            <a:off x="774357" y="4950941"/>
            <a:ext cx="9144000" cy="648000"/>
          </a:xfrm>
        </p:spPr>
        <p:txBody>
          <a:bodyPr anchor="b"/>
          <a:lstStyle>
            <a:lvl1pPr algn="l">
              <a:defRPr sz="4200">
                <a:solidFill>
                  <a:srgbClr val="FFFFFF"/>
                </a:solidFill>
              </a:defRPr>
            </a:lvl1pPr>
          </a:lstStyle>
          <a:p>
            <a:r>
              <a:rPr lang="nl-NL" dirty="0"/>
              <a:t>Klik hier om een titel te maken.</a:t>
            </a:r>
          </a:p>
        </p:txBody>
      </p:sp>
      <p:sp>
        <p:nvSpPr>
          <p:cNvPr id="46" name="Ondertitel 2">
            <a:extLst>
              <a:ext uri="{FF2B5EF4-FFF2-40B4-BE49-F238E27FC236}">
                <a16:creationId xmlns:a16="http://schemas.microsoft.com/office/drawing/2014/main" id="{DBB77D77-1080-DA64-AED8-250589AC3B52}"/>
              </a:ext>
            </a:extLst>
          </p:cNvPr>
          <p:cNvSpPr>
            <a:spLocks noGrp="1"/>
          </p:cNvSpPr>
          <p:nvPr>
            <p:ph type="subTitle" idx="1" hasCustomPrompt="1"/>
          </p:nvPr>
        </p:nvSpPr>
        <p:spPr>
          <a:xfrm>
            <a:off x="774357" y="5710925"/>
            <a:ext cx="9144000" cy="468000"/>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 - 02 / 09 / 2024</a:t>
            </a:r>
          </a:p>
        </p:txBody>
      </p:sp>
      <p:sp>
        <p:nvSpPr>
          <p:cNvPr id="17" name="Tijdelijke aanduiding voor tekst 7">
            <a:extLst>
              <a:ext uri="{FF2B5EF4-FFF2-40B4-BE49-F238E27FC236}">
                <a16:creationId xmlns:a16="http://schemas.microsoft.com/office/drawing/2014/main" id="{C2309EF3-BDCD-9C35-886F-2C66B03D6A96}"/>
              </a:ext>
            </a:extLst>
          </p:cNvPr>
          <p:cNvSpPr>
            <a:spLocks noGrp="1"/>
          </p:cNvSpPr>
          <p:nvPr>
            <p:ph type="body" sz="quarter" idx="13"/>
          </p:nvPr>
        </p:nvSpPr>
        <p:spPr>
          <a:xfrm>
            <a:off x="648297" y="644813"/>
            <a:ext cx="5101628" cy="1091912"/>
          </a:xfr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txBody>
          <a:bodyPr/>
          <a:lstStyle>
            <a:lvl1pPr marL="0" indent="0">
              <a:buNone/>
              <a:defRPr sz="100"/>
            </a:lvl1pPr>
          </a:lstStyle>
          <a:p>
            <a:pPr lvl="0"/>
            <a:r>
              <a:rPr lang="nl-NL"/>
              <a:t>Klikken om de tekststijl van het model te bewerken</a:t>
            </a:r>
          </a:p>
        </p:txBody>
      </p:sp>
    </p:spTree>
    <p:extLst>
      <p:ext uri="{BB962C8B-B14F-4D97-AF65-F5344CB8AC3E}">
        <p14:creationId xmlns:p14="http://schemas.microsoft.com/office/powerpoint/2010/main" val="313021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slide_indigo_corporate1">
    <p:spTree>
      <p:nvGrpSpPr>
        <p:cNvPr id="1" name=""/>
        <p:cNvGrpSpPr/>
        <p:nvPr/>
      </p:nvGrpSpPr>
      <p:grpSpPr>
        <a:xfrm>
          <a:off x="0" y="0"/>
          <a:ext cx="0" cy="0"/>
          <a:chOff x="0" y="0"/>
          <a:chExt cx="0" cy="0"/>
        </a:xfrm>
      </p:grpSpPr>
      <p:pic>
        <p:nvPicPr>
          <p:cNvPr id="6" name="Tijdelijke aanduiding voor afbeelding 8" descr="Afbeelding met kleding, persoon, overdekt, Kantoorgebouw&#10;&#10;Door AI gegenereerde inhoud is mogelijk onjuist.">
            <a:extLst>
              <a:ext uri="{FF2B5EF4-FFF2-40B4-BE49-F238E27FC236}">
                <a16:creationId xmlns:a16="http://schemas.microsoft.com/office/drawing/2014/main" id="{D7A911A1-527F-9CA5-5F61-397548221E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Rechthoek 4">
            <a:extLst>
              <a:ext uri="{FF2B5EF4-FFF2-40B4-BE49-F238E27FC236}">
                <a16:creationId xmlns:a16="http://schemas.microsoft.com/office/drawing/2014/main" id="{614A398C-DD0E-E9C2-BDBA-861CAEE8BA6B}"/>
              </a:ext>
            </a:extLst>
          </p:cNvPr>
          <p:cNvSpPr/>
          <p:nvPr userDrawn="1"/>
        </p:nvSpPr>
        <p:spPr>
          <a:xfrm>
            <a:off x="0" y="0"/>
            <a:ext cx="8426370" cy="3429000"/>
          </a:xfrm>
          <a:prstGeom prst="rect">
            <a:avLst/>
          </a:prstGeom>
          <a:gradFill>
            <a:gsLst>
              <a:gs pos="0">
                <a:schemeClr val="accent1">
                  <a:lumMod val="5000"/>
                  <a:lumOff val="95000"/>
                </a:schemeClr>
              </a:gs>
              <a:gs pos="53000">
                <a:srgbClr val="FFFFFF">
                  <a:alpha val="0"/>
                </a:srgbClr>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a:extLst>
              <a:ext uri="{FF2B5EF4-FFF2-40B4-BE49-F238E27FC236}">
                <a16:creationId xmlns:a16="http://schemas.microsoft.com/office/drawing/2014/main" id="{1638F7BD-AF9E-54F6-3B82-91ADF30B92DA}"/>
              </a:ext>
            </a:extLst>
          </p:cNvPr>
          <p:cNvSpPr>
            <a:spLocks noGrp="1"/>
          </p:cNvSpPr>
          <p:nvPr>
            <p:ph type="body" sz="quarter" idx="11"/>
          </p:nvPr>
        </p:nvSpPr>
        <p:spPr>
          <a:xfrm flipV="1">
            <a:off x="504000" y="4769393"/>
            <a:ext cx="11180000" cy="1573427"/>
          </a:xfrm>
          <a:custGeom>
            <a:avLst/>
            <a:gdLst>
              <a:gd name="connsiteX0" fmla="*/ 135393 w 11180000"/>
              <a:gd name="connsiteY0" fmla="*/ 0 h 1573427"/>
              <a:gd name="connsiteX1" fmla="*/ 11044607 w 11180000"/>
              <a:gd name="connsiteY1" fmla="*/ 0 h 1573427"/>
              <a:gd name="connsiteX2" fmla="*/ 11180000 w 11180000"/>
              <a:gd name="connsiteY2" fmla="*/ 135393 h 1573427"/>
              <a:gd name="connsiteX3" fmla="*/ 11180000 w 11180000"/>
              <a:gd name="connsiteY3" fmla="*/ 1438034 h 1573427"/>
              <a:gd name="connsiteX4" fmla="*/ 11044607 w 11180000"/>
              <a:gd name="connsiteY4" fmla="*/ 1573427 h 1573427"/>
              <a:gd name="connsiteX5" fmla="*/ 135393 w 11180000"/>
              <a:gd name="connsiteY5" fmla="*/ 1573427 h 1573427"/>
              <a:gd name="connsiteX6" fmla="*/ 0 w 11180000"/>
              <a:gd name="connsiteY6" fmla="*/ 1438034 h 1573427"/>
              <a:gd name="connsiteX7" fmla="*/ 0 w 11180000"/>
              <a:gd name="connsiteY7" fmla="*/ 135393 h 1573427"/>
              <a:gd name="connsiteX8" fmla="*/ 135393 w 11180000"/>
              <a:gd name="connsiteY8" fmla="*/ 0 h 157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0000" h="1573427">
                <a:moveTo>
                  <a:pt x="135393" y="0"/>
                </a:moveTo>
                <a:lnTo>
                  <a:pt x="11044607" y="0"/>
                </a:lnTo>
                <a:cubicBezTo>
                  <a:pt x="11119382" y="0"/>
                  <a:pt x="11180000" y="60618"/>
                  <a:pt x="11180000" y="135393"/>
                </a:cubicBezTo>
                <a:lnTo>
                  <a:pt x="11180000" y="1438034"/>
                </a:lnTo>
                <a:cubicBezTo>
                  <a:pt x="11180000" y="1512809"/>
                  <a:pt x="11119382" y="1573427"/>
                  <a:pt x="11044607" y="1573427"/>
                </a:cubicBezTo>
                <a:lnTo>
                  <a:pt x="135393" y="1573427"/>
                </a:lnTo>
                <a:cubicBezTo>
                  <a:pt x="60618" y="1573427"/>
                  <a:pt x="0" y="1512809"/>
                  <a:pt x="0" y="1438034"/>
                </a:cubicBezTo>
                <a:lnTo>
                  <a:pt x="0" y="135393"/>
                </a:lnTo>
                <a:cubicBezTo>
                  <a:pt x="0" y="60618"/>
                  <a:pt x="60618" y="0"/>
                  <a:pt x="135393" y="0"/>
                </a:cubicBezTo>
                <a:close/>
              </a:path>
            </a:pathLst>
          </a:custGeom>
          <a:gradFill flip="none" rotWithShape="1">
            <a:gsLst>
              <a:gs pos="66000">
                <a:srgbClr val="12368C"/>
              </a:gs>
              <a:gs pos="0">
                <a:schemeClr val="bg1"/>
              </a:gs>
              <a:gs pos="100000">
                <a:schemeClr val="tx2"/>
              </a:gs>
            </a:gsLst>
            <a:lin ang="3600000" scaled="0"/>
            <a:tileRect/>
          </a:gradFill>
        </p:spPr>
        <p:txBody>
          <a:bodyPr wrap="square">
            <a:noAutofit/>
          </a:bodyPr>
          <a:lstStyle>
            <a:lvl1pPr marL="0" indent="0">
              <a:buNone/>
              <a:defRPr sz="100"/>
            </a:lvl1pPr>
          </a:lstStyle>
          <a:p>
            <a:pPr lvl="0"/>
            <a:r>
              <a:rPr lang="nl-NL"/>
              <a:t>Klikken om de tekststijl van het model te bewerken</a:t>
            </a:r>
          </a:p>
        </p:txBody>
      </p:sp>
      <p:sp>
        <p:nvSpPr>
          <p:cNvPr id="4" name="Tijdelijke aanduiding voor tekst 13">
            <a:extLst>
              <a:ext uri="{FF2B5EF4-FFF2-40B4-BE49-F238E27FC236}">
                <a16:creationId xmlns:a16="http://schemas.microsoft.com/office/drawing/2014/main" id="{A21133A2-EB42-BF43-74FB-0B635D6FA052}"/>
              </a:ext>
            </a:extLst>
          </p:cNvPr>
          <p:cNvSpPr>
            <a:spLocks noGrp="1"/>
          </p:cNvSpPr>
          <p:nvPr>
            <p:ph type="body" sz="quarter" idx="12"/>
          </p:nvPr>
        </p:nvSpPr>
        <p:spPr>
          <a:xfrm>
            <a:off x="10137775" y="5000625"/>
            <a:ext cx="1301750" cy="1108075"/>
          </a:xfr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lstStyle>
            <a:lvl1pPr marL="0" indent="0">
              <a:buNone/>
              <a:defRPr sz="100"/>
            </a:lvl1pPr>
          </a:lstStyle>
          <a:p>
            <a:pPr lvl="0"/>
            <a:r>
              <a:rPr lang="nl-NL"/>
              <a:t>Klikken om de tekststijl van het model te bewerken</a:t>
            </a:r>
          </a:p>
        </p:txBody>
      </p:sp>
      <p:sp>
        <p:nvSpPr>
          <p:cNvPr id="45" name="Titel 1">
            <a:extLst>
              <a:ext uri="{FF2B5EF4-FFF2-40B4-BE49-F238E27FC236}">
                <a16:creationId xmlns:a16="http://schemas.microsoft.com/office/drawing/2014/main" id="{CD6D2DF3-5FA8-55F3-1515-D0DA142794B9}"/>
              </a:ext>
            </a:extLst>
          </p:cNvPr>
          <p:cNvSpPr>
            <a:spLocks noGrp="1"/>
          </p:cNvSpPr>
          <p:nvPr>
            <p:ph type="ctrTitle" hasCustomPrompt="1"/>
          </p:nvPr>
        </p:nvSpPr>
        <p:spPr>
          <a:xfrm>
            <a:off x="774357" y="4950941"/>
            <a:ext cx="9144000" cy="648000"/>
          </a:xfrm>
        </p:spPr>
        <p:txBody>
          <a:bodyPr anchor="b"/>
          <a:lstStyle>
            <a:lvl1pPr algn="l">
              <a:defRPr sz="4200">
                <a:solidFill>
                  <a:srgbClr val="FFFFFF"/>
                </a:solidFill>
              </a:defRPr>
            </a:lvl1pPr>
          </a:lstStyle>
          <a:p>
            <a:r>
              <a:rPr lang="nl-NL" dirty="0"/>
              <a:t>Klik hier om een titel te maken.</a:t>
            </a:r>
          </a:p>
        </p:txBody>
      </p:sp>
      <p:sp>
        <p:nvSpPr>
          <p:cNvPr id="46" name="Ondertitel 2">
            <a:extLst>
              <a:ext uri="{FF2B5EF4-FFF2-40B4-BE49-F238E27FC236}">
                <a16:creationId xmlns:a16="http://schemas.microsoft.com/office/drawing/2014/main" id="{DBB77D77-1080-DA64-AED8-250589AC3B52}"/>
              </a:ext>
            </a:extLst>
          </p:cNvPr>
          <p:cNvSpPr>
            <a:spLocks noGrp="1"/>
          </p:cNvSpPr>
          <p:nvPr>
            <p:ph type="subTitle" idx="1" hasCustomPrompt="1"/>
          </p:nvPr>
        </p:nvSpPr>
        <p:spPr>
          <a:xfrm>
            <a:off x="774357" y="5710925"/>
            <a:ext cx="9144000" cy="468000"/>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Voornaam Achternaam - 02 / 09 / 2024</a:t>
            </a:r>
          </a:p>
        </p:txBody>
      </p:sp>
      <p:sp>
        <p:nvSpPr>
          <p:cNvPr id="17" name="Tijdelijke aanduiding voor tekst 7">
            <a:extLst>
              <a:ext uri="{FF2B5EF4-FFF2-40B4-BE49-F238E27FC236}">
                <a16:creationId xmlns:a16="http://schemas.microsoft.com/office/drawing/2014/main" id="{C2309EF3-BDCD-9C35-886F-2C66B03D6A96}"/>
              </a:ext>
            </a:extLst>
          </p:cNvPr>
          <p:cNvSpPr>
            <a:spLocks noGrp="1"/>
          </p:cNvSpPr>
          <p:nvPr>
            <p:ph type="body" sz="quarter" idx="13"/>
          </p:nvPr>
        </p:nvSpPr>
        <p:spPr>
          <a:xfrm>
            <a:off x="648297" y="644813"/>
            <a:ext cx="5101628" cy="1091912"/>
          </a:xfr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txBody>
          <a:bodyPr/>
          <a:lstStyle>
            <a:lvl1pPr marL="0" indent="0">
              <a:buNone/>
              <a:defRPr sz="100"/>
            </a:lvl1pPr>
          </a:lstStyle>
          <a:p>
            <a:pPr lvl="0"/>
            <a:r>
              <a:rPr lang="nl-NL"/>
              <a:t>Klikken om de tekststijl van het model te bewerken</a:t>
            </a:r>
          </a:p>
        </p:txBody>
      </p:sp>
    </p:spTree>
    <p:extLst>
      <p:ext uri="{BB962C8B-B14F-4D97-AF65-F5344CB8AC3E}">
        <p14:creationId xmlns:p14="http://schemas.microsoft.com/office/powerpoint/2010/main" val="4293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_verloop_corporate02">
    <p:spTree>
      <p:nvGrpSpPr>
        <p:cNvPr id="1" name=""/>
        <p:cNvGrpSpPr/>
        <p:nvPr/>
      </p:nvGrpSpPr>
      <p:grpSpPr>
        <a:xfrm>
          <a:off x="0" y="0"/>
          <a:ext cx="0" cy="0"/>
          <a:chOff x="0" y="0"/>
          <a:chExt cx="0" cy="0"/>
        </a:xfrm>
      </p:grpSpPr>
      <p:sp>
        <p:nvSpPr>
          <p:cNvPr id="3" name="Afgeronde rechthoek 2">
            <a:extLst>
              <a:ext uri="{FF2B5EF4-FFF2-40B4-BE49-F238E27FC236}">
                <a16:creationId xmlns:a16="http://schemas.microsoft.com/office/drawing/2014/main" id="{BB328448-9841-D60A-1E5D-346BCCA90693}"/>
              </a:ext>
            </a:extLst>
          </p:cNvPr>
          <p:cNvSpPr/>
          <p:nvPr userDrawn="1"/>
        </p:nvSpPr>
        <p:spPr>
          <a:xfrm flipV="1">
            <a:off x="0" y="-2"/>
            <a:ext cx="12192000" cy="6858001"/>
          </a:xfrm>
          <a:prstGeom prst="roundRect">
            <a:avLst>
              <a:gd name="adj" fmla="val 0"/>
            </a:avLst>
          </a:prstGeom>
          <a:gradFill>
            <a:gsLst>
              <a:gs pos="0">
                <a:schemeClr val="bg1"/>
              </a:gs>
              <a:gs pos="80000">
                <a:srgbClr val="0E4095"/>
              </a:gs>
              <a:gs pos="100000">
                <a:schemeClr val="tx2"/>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1DAFD65-9156-94AD-A816-6A8BCA3BA6B4}"/>
              </a:ext>
            </a:extLst>
          </p:cNvPr>
          <p:cNvSpPr>
            <a:spLocks noGrp="1"/>
          </p:cNvSpPr>
          <p:nvPr>
            <p:ph type="ctrTitle" hasCustomPrompt="1"/>
          </p:nvPr>
        </p:nvSpPr>
        <p:spPr>
          <a:xfrm>
            <a:off x="810000" y="759804"/>
            <a:ext cx="9902229" cy="2669195"/>
          </a:xfrm>
        </p:spPr>
        <p:txBody>
          <a:bodyPr anchor="t" anchorCtr="0"/>
          <a:lstStyle>
            <a:lvl1pPr algn="l">
              <a:defRPr sz="6000">
                <a:solidFill>
                  <a:srgbClr val="FFFFFF"/>
                </a:solidFill>
              </a:defRPr>
            </a:lvl1pPr>
          </a:lstStyle>
          <a:p>
            <a:r>
              <a:rPr lang="nl-NL" dirty="0"/>
              <a:t>Klik hier om </a:t>
            </a:r>
            <a:br>
              <a:rPr lang="nl-NL" dirty="0"/>
            </a:br>
            <a:r>
              <a:rPr lang="nl-NL" dirty="0"/>
              <a:t>een hoofdstuktitel </a:t>
            </a:r>
            <a:br>
              <a:rPr lang="nl-NL" dirty="0"/>
            </a:br>
            <a:r>
              <a:rPr lang="nl-NL" dirty="0"/>
              <a:t>te schrijven.</a:t>
            </a:r>
          </a:p>
        </p:txBody>
      </p:sp>
      <p:grpSp>
        <p:nvGrpSpPr>
          <p:cNvPr id="4" name="Groep 3">
            <a:extLst>
              <a:ext uri="{FF2B5EF4-FFF2-40B4-BE49-F238E27FC236}">
                <a16:creationId xmlns:a16="http://schemas.microsoft.com/office/drawing/2014/main" id="{5C08BF9E-AFBB-8EE1-9517-884D45CDD2FC}"/>
              </a:ext>
            </a:extLst>
          </p:cNvPr>
          <p:cNvGrpSpPr/>
          <p:nvPr userDrawn="1"/>
        </p:nvGrpSpPr>
        <p:grpSpPr>
          <a:xfrm>
            <a:off x="11199513" y="6036811"/>
            <a:ext cx="484487" cy="484487"/>
            <a:chOff x="11199513" y="6036811"/>
            <a:chExt cx="484487" cy="484487"/>
          </a:xfrm>
        </p:grpSpPr>
        <p:sp>
          <p:nvSpPr>
            <p:cNvPr id="5" name="Vrije vorm 4">
              <a:extLst>
                <a:ext uri="{FF2B5EF4-FFF2-40B4-BE49-F238E27FC236}">
                  <a16:creationId xmlns:a16="http://schemas.microsoft.com/office/drawing/2014/main" id="{EE9591C7-D85B-2AFC-169E-3CEAF3CDDA36}"/>
                </a:ext>
              </a:extLst>
            </p:cNvPr>
            <p:cNvSpPr/>
            <p:nvPr/>
          </p:nvSpPr>
          <p:spPr>
            <a:xfrm>
              <a:off x="11199513" y="6036811"/>
              <a:ext cx="484487" cy="484487"/>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rgbClr val="FFFFFF"/>
            </a:solidFill>
            <a:ln w="9491" cap="flat">
              <a:noFill/>
              <a:prstDash val="solid"/>
              <a:miter/>
            </a:ln>
          </p:spPr>
          <p:txBody>
            <a:bodyPr rtlCol="0" anchor="ctr"/>
            <a:lstStyle/>
            <a:p>
              <a:endParaRPr lang="nl-NL" dirty="0"/>
            </a:p>
          </p:txBody>
        </p:sp>
        <p:grpSp>
          <p:nvGrpSpPr>
            <p:cNvPr id="9" name="Graphic 11">
              <a:extLst>
                <a:ext uri="{FF2B5EF4-FFF2-40B4-BE49-F238E27FC236}">
                  <a16:creationId xmlns:a16="http://schemas.microsoft.com/office/drawing/2014/main" id="{821026E1-9305-14E9-1990-BDBF03777279}"/>
                </a:ext>
              </a:extLst>
            </p:cNvPr>
            <p:cNvGrpSpPr/>
            <p:nvPr/>
          </p:nvGrpSpPr>
          <p:grpSpPr>
            <a:xfrm>
              <a:off x="11271733" y="6189655"/>
              <a:ext cx="340047" cy="178799"/>
              <a:chOff x="5151746" y="2933466"/>
              <a:chExt cx="1892560" cy="995119"/>
            </a:xfrm>
            <a:solidFill>
              <a:schemeClr val="bg1"/>
            </a:solidFill>
          </p:grpSpPr>
          <p:sp>
            <p:nvSpPr>
              <p:cNvPr id="16" name="Vrije vorm 15">
                <a:extLst>
                  <a:ext uri="{FF2B5EF4-FFF2-40B4-BE49-F238E27FC236}">
                    <a16:creationId xmlns:a16="http://schemas.microsoft.com/office/drawing/2014/main" id="{64DB2492-3146-95F0-1384-0B4B9D1F046C}"/>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grpFill/>
              <a:ln w="9491" cap="flat">
                <a:noFill/>
                <a:prstDash val="solid"/>
                <a:miter/>
              </a:ln>
            </p:spPr>
            <p:txBody>
              <a:bodyPr rtlCol="0" anchor="ctr"/>
              <a:lstStyle/>
              <a:p>
                <a:endParaRPr lang="nl-NL"/>
              </a:p>
            </p:txBody>
          </p:sp>
          <p:grpSp>
            <p:nvGrpSpPr>
              <p:cNvPr id="17" name="Graphic 11">
                <a:extLst>
                  <a:ext uri="{FF2B5EF4-FFF2-40B4-BE49-F238E27FC236}">
                    <a16:creationId xmlns:a16="http://schemas.microsoft.com/office/drawing/2014/main" id="{D083ECD2-2F3B-8676-0A54-7AEC428BD5E8}"/>
                  </a:ext>
                </a:extLst>
              </p:cNvPr>
              <p:cNvGrpSpPr/>
              <p:nvPr/>
            </p:nvGrpSpPr>
            <p:grpSpPr>
              <a:xfrm>
                <a:off x="5151746" y="2933466"/>
                <a:ext cx="1240670" cy="995119"/>
                <a:chOff x="5151746" y="2933466"/>
                <a:chExt cx="1240670" cy="995119"/>
              </a:xfrm>
              <a:grpFill/>
            </p:grpSpPr>
            <p:sp>
              <p:nvSpPr>
                <p:cNvPr id="18" name="Vrije vorm 17">
                  <a:extLst>
                    <a:ext uri="{FF2B5EF4-FFF2-40B4-BE49-F238E27FC236}">
                      <a16:creationId xmlns:a16="http://schemas.microsoft.com/office/drawing/2014/main" id="{0224E942-BA5D-5A63-6A8B-C80E91BF421F}"/>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grpFill/>
                <a:ln w="9491" cap="flat">
                  <a:noFill/>
                  <a:prstDash val="solid"/>
                  <a:miter/>
                </a:ln>
              </p:spPr>
              <p:txBody>
                <a:bodyPr rtlCol="0" anchor="ctr"/>
                <a:lstStyle/>
                <a:p>
                  <a:endParaRPr lang="nl-NL" dirty="0"/>
                </a:p>
              </p:txBody>
            </p:sp>
            <p:sp>
              <p:nvSpPr>
                <p:cNvPr id="19" name="Vrije vorm 18">
                  <a:extLst>
                    <a:ext uri="{FF2B5EF4-FFF2-40B4-BE49-F238E27FC236}">
                      <a16:creationId xmlns:a16="http://schemas.microsoft.com/office/drawing/2014/main" id="{37CA0E9A-0904-4D0C-59A0-FB3E4C65E994}"/>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grpFill/>
                <a:ln w="9491" cap="flat">
                  <a:noFill/>
                  <a:prstDash val="solid"/>
                  <a:miter/>
                </a:ln>
              </p:spPr>
              <p:txBody>
                <a:bodyPr rtlCol="0" anchor="ctr"/>
                <a:lstStyle/>
                <a:p>
                  <a:endParaRPr lang="nl-NL"/>
                </a:p>
              </p:txBody>
            </p:sp>
          </p:grpSp>
        </p:grpSp>
      </p:grpSp>
      <p:sp>
        <p:nvSpPr>
          <p:cNvPr id="6" name="Tijdelijke aanduiding voor dianummer 6">
            <a:extLst>
              <a:ext uri="{FF2B5EF4-FFF2-40B4-BE49-F238E27FC236}">
                <a16:creationId xmlns:a16="http://schemas.microsoft.com/office/drawing/2014/main" id="{267B4EF4-DCC4-7F5F-172A-4ED2C061E272}"/>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accent2"/>
                </a:solidFill>
                <a:latin typeface="Open Sans" pitchFamily="2" charset="0"/>
                <a:ea typeface="Open Sans" pitchFamily="2" charset="0"/>
                <a:cs typeface="Open Sans" pitchFamily="2" charset="0"/>
              </a:rPr>
              <a:pPr algn="l"/>
              <a:t>‹nr.›</a:t>
            </a:fld>
            <a:endParaRPr lang="nl-NL" sz="1100" b="0" i="0" dirty="0">
              <a:solidFill>
                <a:schemeClr val="accent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20500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_wit_1_kolom">
    <p:bg>
      <p:bgPr>
        <a:solidFill>
          <a:srgbClr val="FFFFFF"/>
        </a:solidFill>
        <a:effectLst/>
      </p:bgPr>
    </p:bg>
    <p:spTree>
      <p:nvGrpSpPr>
        <p:cNvPr id="1" name=""/>
        <p:cNvGrpSpPr/>
        <p:nvPr/>
      </p:nvGrpSpPr>
      <p:grpSpPr>
        <a:xfrm>
          <a:off x="0" y="0"/>
          <a:ext cx="0" cy="0"/>
          <a:chOff x="0" y="0"/>
          <a:chExt cx="0" cy="0"/>
        </a:xfrm>
      </p:grpSpPr>
      <p:sp>
        <p:nvSpPr>
          <p:cNvPr id="35" name="Tijdelijke aanduiding voor afbeelding 10">
            <a:extLst>
              <a:ext uri="{FF2B5EF4-FFF2-40B4-BE49-F238E27FC236}">
                <a16:creationId xmlns:a16="http://schemas.microsoft.com/office/drawing/2014/main" id="{46172445-89C3-5923-D63F-4DB645FDD217}"/>
              </a:ext>
            </a:extLst>
          </p:cNvPr>
          <p:cNvSpPr>
            <a:spLocks noGrp="1"/>
          </p:cNvSpPr>
          <p:nvPr>
            <p:ph type="pic" sz="quarter" idx="23" hasCustomPrompt="1"/>
          </p:nvPr>
        </p:nvSpPr>
        <p:spPr>
          <a:xfrm>
            <a:off x="9173980" y="0"/>
            <a:ext cx="3018020" cy="6858000"/>
          </a:xfrm>
          <a:solidFill>
            <a:srgbClr val="E5E5E5"/>
          </a:solidFill>
        </p:spPr>
        <p:txBody>
          <a:bodyPr anchor="ctr" anchorCtr="0"/>
          <a:lstStyle>
            <a:lvl1pPr marL="30600" indent="0" algn="ctr">
              <a:buNone/>
              <a:defRPr sz="1000">
                <a:solidFill>
                  <a:schemeClr val="bg1"/>
                </a:solidFill>
              </a:defRPr>
            </a:lvl1pPr>
          </a:lstStyle>
          <a:p>
            <a:r>
              <a:rPr lang="nl-NL" dirty="0"/>
              <a:t>Klik hier om afbeelding in te voegen</a:t>
            </a:r>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19999"/>
            <a:ext cx="4376597" cy="808997"/>
          </a:xfrm>
        </p:spPr>
        <p:txBody>
          <a:bodyPr/>
          <a:lstStyle>
            <a:lvl1pPr>
              <a:defRPr sz="7200">
                <a:solidFill>
                  <a:schemeClr val="bg1"/>
                </a:solidFill>
              </a:defRPr>
            </a:lvl1pPr>
          </a:lstStyle>
          <a:p>
            <a:r>
              <a:rPr lang="nl-NL" dirty="0"/>
              <a:t>Inhoud.</a:t>
            </a:r>
          </a:p>
        </p:txBody>
      </p:sp>
      <p:sp>
        <p:nvSpPr>
          <p:cNvPr id="4" name="Tijdelijke aanduiding voor inhoud 2">
            <a:extLst>
              <a:ext uri="{FF2B5EF4-FFF2-40B4-BE49-F238E27FC236}">
                <a16:creationId xmlns:a16="http://schemas.microsoft.com/office/drawing/2014/main" id="{5E4B357E-DA56-E0D7-20F4-A1E82ACCB524}"/>
              </a:ext>
            </a:extLst>
          </p:cNvPr>
          <p:cNvSpPr>
            <a:spLocks noGrp="1"/>
          </p:cNvSpPr>
          <p:nvPr>
            <p:ph idx="13" hasCustomPrompt="1"/>
          </p:nvPr>
        </p:nvSpPr>
        <p:spPr>
          <a:xfrm>
            <a:off x="1709410" y="2041889"/>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1" name="Tijdelijke aanduiding voor tekst 20">
            <a:extLst>
              <a:ext uri="{FF2B5EF4-FFF2-40B4-BE49-F238E27FC236}">
                <a16:creationId xmlns:a16="http://schemas.microsoft.com/office/drawing/2014/main" id="{1C6537A1-196E-2A03-878C-0A34D2F1400D}"/>
              </a:ext>
            </a:extLst>
          </p:cNvPr>
          <p:cNvSpPr>
            <a:spLocks noGrp="1"/>
          </p:cNvSpPr>
          <p:nvPr>
            <p:ph type="body" sz="quarter" idx="14" hasCustomPrompt="1"/>
          </p:nvPr>
        </p:nvSpPr>
        <p:spPr>
          <a:xfrm>
            <a:off x="810000" y="1978995"/>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22" name="Tijdelijke aanduiding voor inhoud 2">
            <a:extLst>
              <a:ext uri="{FF2B5EF4-FFF2-40B4-BE49-F238E27FC236}">
                <a16:creationId xmlns:a16="http://schemas.microsoft.com/office/drawing/2014/main" id="{54CEEB09-71DF-9161-2FD7-9004E73214B1}"/>
              </a:ext>
            </a:extLst>
          </p:cNvPr>
          <p:cNvSpPr>
            <a:spLocks noGrp="1"/>
          </p:cNvSpPr>
          <p:nvPr>
            <p:ph idx="15" hasCustomPrompt="1"/>
          </p:nvPr>
        </p:nvSpPr>
        <p:spPr>
          <a:xfrm>
            <a:off x="1709410" y="2798153"/>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3" name="Tijdelijke aanduiding voor tekst 22">
            <a:extLst>
              <a:ext uri="{FF2B5EF4-FFF2-40B4-BE49-F238E27FC236}">
                <a16:creationId xmlns:a16="http://schemas.microsoft.com/office/drawing/2014/main" id="{156D1145-961F-6220-AC21-3CE56C0C8579}"/>
              </a:ext>
            </a:extLst>
          </p:cNvPr>
          <p:cNvSpPr>
            <a:spLocks noGrp="1"/>
          </p:cNvSpPr>
          <p:nvPr>
            <p:ph type="body" sz="quarter" idx="16" hasCustomPrompt="1"/>
          </p:nvPr>
        </p:nvSpPr>
        <p:spPr>
          <a:xfrm>
            <a:off x="810000" y="2738487"/>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24" name="Tijdelijke aanduiding voor inhoud 2">
            <a:extLst>
              <a:ext uri="{FF2B5EF4-FFF2-40B4-BE49-F238E27FC236}">
                <a16:creationId xmlns:a16="http://schemas.microsoft.com/office/drawing/2014/main" id="{2AD23BF6-2583-21D2-7846-B6B92F8A0F53}"/>
              </a:ext>
            </a:extLst>
          </p:cNvPr>
          <p:cNvSpPr>
            <a:spLocks noGrp="1"/>
          </p:cNvSpPr>
          <p:nvPr>
            <p:ph idx="17" hasCustomPrompt="1"/>
          </p:nvPr>
        </p:nvSpPr>
        <p:spPr>
          <a:xfrm>
            <a:off x="1709410" y="3564101"/>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5" name="Tijdelijke aanduiding voor tekst 24">
            <a:extLst>
              <a:ext uri="{FF2B5EF4-FFF2-40B4-BE49-F238E27FC236}">
                <a16:creationId xmlns:a16="http://schemas.microsoft.com/office/drawing/2014/main" id="{760CBBD6-7241-7F8D-EDEA-1C904FB6CFDD}"/>
              </a:ext>
            </a:extLst>
          </p:cNvPr>
          <p:cNvSpPr>
            <a:spLocks noGrp="1"/>
          </p:cNvSpPr>
          <p:nvPr>
            <p:ph type="body" sz="quarter" idx="18" hasCustomPrompt="1"/>
          </p:nvPr>
        </p:nvSpPr>
        <p:spPr>
          <a:xfrm>
            <a:off x="810000" y="3497979"/>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26" name="Tijdelijke aanduiding voor inhoud 2">
            <a:extLst>
              <a:ext uri="{FF2B5EF4-FFF2-40B4-BE49-F238E27FC236}">
                <a16:creationId xmlns:a16="http://schemas.microsoft.com/office/drawing/2014/main" id="{DEB64AD3-B9D6-B211-7652-BE1B15F3B749}"/>
              </a:ext>
            </a:extLst>
          </p:cNvPr>
          <p:cNvSpPr>
            <a:spLocks noGrp="1"/>
          </p:cNvSpPr>
          <p:nvPr>
            <p:ph idx="19" hasCustomPrompt="1"/>
          </p:nvPr>
        </p:nvSpPr>
        <p:spPr>
          <a:xfrm>
            <a:off x="1709410" y="4320365"/>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7" name="Tijdelijke aanduiding voor tekst 26">
            <a:extLst>
              <a:ext uri="{FF2B5EF4-FFF2-40B4-BE49-F238E27FC236}">
                <a16:creationId xmlns:a16="http://schemas.microsoft.com/office/drawing/2014/main" id="{565A9FD4-3FF5-E66F-65DF-948C03E5E64B}"/>
              </a:ext>
            </a:extLst>
          </p:cNvPr>
          <p:cNvSpPr>
            <a:spLocks noGrp="1"/>
          </p:cNvSpPr>
          <p:nvPr>
            <p:ph type="body" sz="quarter" idx="20" hasCustomPrompt="1"/>
          </p:nvPr>
        </p:nvSpPr>
        <p:spPr>
          <a:xfrm>
            <a:off x="810000" y="425747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28" name="Tijdelijke aanduiding voor inhoud 2">
            <a:extLst>
              <a:ext uri="{FF2B5EF4-FFF2-40B4-BE49-F238E27FC236}">
                <a16:creationId xmlns:a16="http://schemas.microsoft.com/office/drawing/2014/main" id="{82F6B24E-5FB9-D758-6958-0C2284A877F6}"/>
              </a:ext>
            </a:extLst>
          </p:cNvPr>
          <p:cNvSpPr>
            <a:spLocks noGrp="1"/>
          </p:cNvSpPr>
          <p:nvPr>
            <p:ph idx="21" hasCustomPrompt="1"/>
          </p:nvPr>
        </p:nvSpPr>
        <p:spPr>
          <a:xfrm>
            <a:off x="1709410" y="5079856"/>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9" name="Tijdelijke aanduiding voor tekst 28">
            <a:extLst>
              <a:ext uri="{FF2B5EF4-FFF2-40B4-BE49-F238E27FC236}">
                <a16:creationId xmlns:a16="http://schemas.microsoft.com/office/drawing/2014/main" id="{EE933696-581B-C739-D907-8F2EC4280A67}"/>
              </a:ext>
            </a:extLst>
          </p:cNvPr>
          <p:cNvSpPr>
            <a:spLocks noGrp="1"/>
          </p:cNvSpPr>
          <p:nvPr>
            <p:ph type="body" sz="quarter" idx="22" hasCustomPrompt="1"/>
          </p:nvPr>
        </p:nvSpPr>
        <p:spPr>
          <a:xfrm>
            <a:off x="810000" y="5016962"/>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36" name="Tijdelijke aanduiding voor tekst 13">
            <a:extLst>
              <a:ext uri="{FF2B5EF4-FFF2-40B4-BE49-F238E27FC236}">
                <a16:creationId xmlns:a16="http://schemas.microsoft.com/office/drawing/2014/main" id="{9C91E14B-9BAC-02A4-356A-57E5F37B4BA2}"/>
              </a:ext>
            </a:extLst>
          </p:cNvPr>
          <p:cNvSpPr>
            <a:spLocks noGrp="1"/>
          </p:cNvSpPr>
          <p:nvPr>
            <p:ph type="body" sz="quarter" idx="24"/>
          </p:nvPr>
        </p:nvSpPr>
        <p:spPr>
          <a:xfrm>
            <a:off x="11186812" y="6032500"/>
            <a:ext cx="509888" cy="4953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buNone/>
              <a:defRPr sz="100"/>
            </a:lvl1pPr>
          </a:lstStyle>
          <a:p>
            <a:pPr lvl="0"/>
            <a:r>
              <a:rPr lang="nl-NL"/>
              <a:t>Klikken om de tekststijl van het model te bewerken</a:t>
            </a:r>
          </a:p>
        </p:txBody>
      </p:sp>
      <p:sp>
        <p:nvSpPr>
          <p:cNvPr id="3" name="Tijdelijke aanduiding voor dianummer 6">
            <a:extLst>
              <a:ext uri="{FF2B5EF4-FFF2-40B4-BE49-F238E27FC236}">
                <a16:creationId xmlns:a16="http://schemas.microsoft.com/office/drawing/2014/main" id="{A9158F4C-93D4-1E0B-AD1C-45FD72DD233F}"/>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2922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_wit_2_koloms">
    <p:bg>
      <p:bgPr>
        <a:solidFill>
          <a:srgbClr val="FFFF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19999"/>
            <a:ext cx="4376597" cy="808997"/>
          </a:xfrm>
        </p:spPr>
        <p:txBody>
          <a:bodyPr/>
          <a:lstStyle>
            <a:lvl1pPr>
              <a:defRPr sz="7200">
                <a:solidFill>
                  <a:schemeClr val="bg1"/>
                </a:solidFill>
              </a:defRPr>
            </a:lvl1pPr>
          </a:lstStyle>
          <a:p>
            <a:r>
              <a:rPr lang="nl-NL" dirty="0"/>
              <a:t>Inhoud.</a:t>
            </a:r>
          </a:p>
        </p:txBody>
      </p:sp>
      <p:sp>
        <p:nvSpPr>
          <p:cNvPr id="22" name="Tijdelijke aanduiding voor inhoud 2">
            <a:extLst>
              <a:ext uri="{FF2B5EF4-FFF2-40B4-BE49-F238E27FC236}">
                <a16:creationId xmlns:a16="http://schemas.microsoft.com/office/drawing/2014/main" id="{54CEEB09-71DF-9161-2FD7-9004E73214B1}"/>
              </a:ext>
            </a:extLst>
          </p:cNvPr>
          <p:cNvSpPr>
            <a:spLocks noGrp="1"/>
          </p:cNvSpPr>
          <p:nvPr>
            <p:ph idx="15" hasCustomPrompt="1"/>
          </p:nvPr>
        </p:nvSpPr>
        <p:spPr>
          <a:xfrm>
            <a:off x="1709410" y="2798153"/>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3" name="Tijdelijke aanduiding voor tekst 22">
            <a:extLst>
              <a:ext uri="{FF2B5EF4-FFF2-40B4-BE49-F238E27FC236}">
                <a16:creationId xmlns:a16="http://schemas.microsoft.com/office/drawing/2014/main" id="{156D1145-961F-6220-AC21-3CE56C0C8579}"/>
              </a:ext>
            </a:extLst>
          </p:cNvPr>
          <p:cNvSpPr>
            <a:spLocks noGrp="1"/>
          </p:cNvSpPr>
          <p:nvPr>
            <p:ph type="body" sz="quarter" idx="16" hasCustomPrompt="1"/>
          </p:nvPr>
        </p:nvSpPr>
        <p:spPr>
          <a:xfrm>
            <a:off x="810000" y="2738487"/>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24" name="Tijdelijke aanduiding voor inhoud 2">
            <a:extLst>
              <a:ext uri="{FF2B5EF4-FFF2-40B4-BE49-F238E27FC236}">
                <a16:creationId xmlns:a16="http://schemas.microsoft.com/office/drawing/2014/main" id="{2AD23BF6-2583-21D2-7846-B6B92F8A0F53}"/>
              </a:ext>
            </a:extLst>
          </p:cNvPr>
          <p:cNvSpPr>
            <a:spLocks noGrp="1"/>
          </p:cNvSpPr>
          <p:nvPr>
            <p:ph idx="17" hasCustomPrompt="1"/>
          </p:nvPr>
        </p:nvSpPr>
        <p:spPr>
          <a:xfrm>
            <a:off x="1709410" y="3564101"/>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5" name="Tijdelijke aanduiding voor tekst 24">
            <a:extLst>
              <a:ext uri="{FF2B5EF4-FFF2-40B4-BE49-F238E27FC236}">
                <a16:creationId xmlns:a16="http://schemas.microsoft.com/office/drawing/2014/main" id="{760CBBD6-7241-7F8D-EDEA-1C904FB6CFDD}"/>
              </a:ext>
            </a:extLst>
          </p:cNvPr>
          <p:cNvSpPr>
            <a:spLocks noGrp="1"/>
          </p:cNvSpPr>
          <p:nvPr>
            <p:ph type="body" sz="quarter" idx="18" hasCustomPrompt="1"/>
          </p:nvPr>
        </p:nvSpPr>
        <p:spPr>
          <a:xfrm>
            <a:off x="810000" y="3497979"/>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26" name="Tijdelijke aanduiding voor inhoud 2">
            <a:extLst>
              <a:ext uri="{FF2B5EF4-FFF2-40B4-BE49-F238E27FC236}">
                <a16:creationId xmlns:a16="http://schemas.microsoft.com/office/drawing/2014/main" id="{DEB64AD3-B9D6-B211-7652-BE1B15F3B749}"/>
              </a:ext>
            </a:extLst>
          </p:cNvPr>
          <p:cNvSpPr>
            <a:spLocks noGrp="1"/>
          </p:cNvSpPr>
          <p:nvPr>
            <p:ph idx="19" hasCustomPrompt="1"/>
          </p:nvPr>
        </p:nvSpPr>
        <p:spPr>
          <a:xfrm>
            <a:off x="1709410" y="4320365"/>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7" name="Tijdelijke aanduiding voor tekst 26">
            <a:extLst>
              <a:ext uri="{FF2B5EF4-FFF2-40B4-BE49-F238E27FC236}">
                <a16:creationId xmlns:a16="http://schemas.microsoft.com/office/drawing/2014/main" id="{565A9FD4-3FF5-E66F-65DF-948C03E5E64B}"/>
              </a:ext>
            </a:extLst>
          </p:cNvPr>
          <p:cNvSpPr>
            <a:spLocks noGrp="1"/>
          </p:cNvSpPr>
          <p:nvPr>
            <p:ph type="body" sz="quarter" idx="20" hasCustomPrompt="1"/>
          </p:nvPr>
        </p:nvSpPr>
        <p:spPr>
          <a:xfrm>
            <a:off x="810000" y="425747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28" name="Tijdelijke aanduiding voor inhoud 2">
            <a:extLst>
              <a:ext uri="{FF2B5EF4-FFF2-40B4-BE49-F238E27FC236}">
                <a16:creationId xmlns:a16="http://schemas.microsoft.com/office/drawing/2014/main" id="{82F6B24E-5FB9-D758-6958-0C2284A877F6}"/>
              </a:ext>
            </a:extLst>
          </p:cNvPr>
          <p:cNvSpPr>
            <a:spLocks noGrp="1"/>
          </p:cNvSpPr>
          <p:nvPr>
            <p:ph idx="21" hasCustomPrompt="1"/>
          </p:nvPr>
        </p:nvSpPr>
        <p:spPr>
          <a:xfrm>
            <a:off x="1709410" y="5079856"/>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29" name="Tijdelijke aanduiding voor tekst 28">
            <a:extLst>
              <a:ext uri="{FF2B5EF4-FFF2-40B4-BE49-F238E27FC236}">
                <a16:creationId xmlns:a16="http://schemas.microsoft.com/office/drawing/2014/main" id="{EE933696-581B-C739-D907-8F2EC4280A67}"/>
              </a:ext>
            </a:extLst>
          </p:cNvPr>
          <p:cNvSpPr>
            <a:spLocks noGrp="1"/>
          </p:cNvSpPr>
          <p:nvPr>
            <p:ph type="body" sz="quarter" idx="22" hasCustomPrompt="1"/>
          </p:nvPr>
        </p:nvSpPr>
        <p:spPr>
          <a:xfrm>
            <a:off x="810000" y="5016962"/>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37" name="Tijdelijke aanduiding voor inhoud 2">
            <a:extLst>
              <a:ext uri="{FF2B5EF4-FFF2-40B4-BE49-F238E27FC236}">
                <a16:creationId xmlns:a16="http://schemas.microsoft.com/office/drawing/2014/main" id="{6181FC74-75FB-244B-BC9E-AC90DD7D40E9}"/>
              </a:ext>
            </a:extLst>
          </p:cNvPr>
          <p:cNvSpPr>
            <a:spLocks noGrp="1"/>
          </p:cNvSpPr>
          <p:nvPr>
            <p:ph idx="25" hasCustomPrompt="1"/>
          </p:nvPr>
        </p:nvSpPr>
        <p:spPr>
          <a:xfrm>
            <a:off x="6995410" y="2798153"/>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39" name="Tijdelijke aanduiding voor tekst 38">
            <a:extLst>
              <a:ext uri="{FF2B5EF4-FFF2-40B4-BE49-F238E27FC236}">
                <a16:creationId xmlns:a16="http://schemas.microsoft.com/office/drawing/2014/main" id="{2A0FFAE5-E333-BA13-2286-CBA54A52E435}"/>
              </a:ext>
            </a:extLst>
          </p:cNvPr>
          <p:cNvSpPr>
            <a:spLocks noGrp="1"/>
          </p:cNvSpPr>
          <p:nvPr>
            <p:ph type="body" sz="quarter" idx="26" hasCustomPrompt="1"/>
          </p:nvPr>
        </p:nvSpPr>
        <p:spPr>
          <a:xfrm>
            <a:off x="6096000" y="2738487"/>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0" name="Tijdelijke aanduiding voor inhoud 2">
            <a:extLst>
              <a:ext uri="{FF2B5EF4-FFF2-40B4-BE49-F238E27FC236}">
                <a16:creationId xmlns:a16="http://schemas.microsoft.com/office/drawing/2014/main" id="{05E44137-D255-B373-3A1E-BF3C7D87928E}"/>
              </a:ext>
            </a:extLst>
          </p:cNvPr>
          <p:cNvSpPr>
            <a:spLocks noGrp="1"/>
          </p:cNvSpPr>
          <p:nvPr>
            <p:ph idx="27" hasCustomPrompt="1"/>
          </p:nvPr>
        </p:nvSpPr>
        <p:spPr>
          <a:xfrm>
            <a:off x="6995410" y="3564101"/>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41" name="Tijdelijke aanduiding voor tekst 40">
            <a:extLst>
              <a:ext uri="{FF2B5EF4-FFF2-40B4-BE49-F238E27FC236}">
                <a16:creationId xmlns:a16="http://schemas.microsoft.com/office/drawing/2014/main" id="{58B4D0D5-71CF-91C9-17BE-CE452B475467}"/>
              </a:ext>
            </a:extLst>
          </p:cNvPr>
          <p:cNvSpPr>
            <a:spLocks noGrp="1"/>
          </p:cNvSpPr>
          <p:nvPr>
            <p:ph type="body" sz="quarter" idx="28" hasCustomPrompt="1"/>
          </p:nvPr>
        </p:nvSpPr>
        <p:spPr>
          <a:xfrm>
            <a:off x="6096000" y="3497979"/>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2" name="Tijdelijke aanduiding voor inhoud 2">
            <a:extLst>
              <a:ext uri="{FF2B5EF4-FFF2-40B4-BE49-F238E27FC236}">
                <a16:creationId xmlns:a16="http://schemas.microsoft.com/office/drawing/2014/main" id="{69F2E2D9-747A-EF83-01A4-FEFE4855B725}"/>
              </a:ext>
            </a:extLst>
          </p:cNvPr>
          <p:cNvSpPr>
            <a:spLocks noGrp="1"/>
          </p:cNvSpPr>
          <p:nvPr>
            <p:ph idx="29" hasCustomPrompt="1"/>
          </p:nvPr>
        </p:nvSpPr>
        <p:spPr>
          <a:xfrm>
            <a:off x="6995410" y="4320365"/>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43" name="Tijdelijke aanduiding voor tekst 42">
            <a:extLst>
              <a:ext uri="{FF2B5EF4-FFF2-40B4-BE49-F238E27FC236}">
                <a16:creationId xmlns:a16="http://schemas.microsoft.com/office/drawing/2014/main" id="{8C82D7F3-91FD-5BF9-04DD-E967B2F6D1FF}"/>
              </a:ext>
            </a:extLst>
          </p:cNvPr>
          <p:cNvSpPr>
            <a:spLocks noGrp="1"/>
          </p:cNvSpPr>
          <p:nvPr>
            <p:ph type="body" sz="quarter" idx="30" hasCustomPrompt="1"/>
          </p:nvPr>
        </p:nvSpPr>
        <p:spPr>
          <a:xfrm>
            <a:off x="6096000" y="425747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sp>
        <p:nvSpPr>
          <p:cNvPr id="44" name="Tijdelijke aanduiding voor inhoud 2">
            <a:extLst>
              <a:ext uri="{FF2B5EF4-FFF2-40B4-BE49-F238E27FC236}">
                <a16:creationId xmlns:a16="http://schemas.microsoft.com/office/drawing/2014/main" id="{A60C7CA1-2314-AAE2-AE92-0A64929A3516}"/>
              </a:ext>
            </a:extLst>
          </p:cNvPr>
          <p:cNvSpPr>
            <a:spLocks noGrp="1"/>
          </p:cNvSpPr>
          <p:nvPr>
            <p:ph idx="31" hasCustomPrompt="1"/>
          </p:nvPr>
        </p:nvSpPr>
        <p:spPr>
          <a:xfrm>
            <a:off x="6995410" y="5079856"/>
            <a:ext cx="3477187" cy="414212"/>
          </a:xfrm>
        </p:spPr>
        <p:txBody>
          <a:bodyPr anchor="ctr" anchorCtr="0"/>
          <a:lstStyle>
            <a:lvl1pPr marL="0" indent="0">
              <a:buNone/>
              <a:defRPr sz="2400" b="0" i="0">
                <a:solidFill>
                  <a:schemeClr val="bg1"/>
                </a:solidFill>
                <a:latin typeface="Open Sans" pitchFamily="2" charset="0"/>
                <a:ea typeface="Open Sans" pitchFamily="2" charset="0"/>
                <a:cs typeface="Open Sans"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Content titel</a:t>
            </a:r>
          </a:p>
        </p:txBody>
      </p:sp>
      <p:sp>
        <p:nvSpPr>
          <p:cNvPr id="45" name="Tijdelijke aanduiding voor tekst 44">
            <a:extLst>
              <a:ext uri="{FF2B5EF4-FFF2-40B4-BE49-F238E27FC236}">
                <a16:creationId xmlns:a16="http://schemas.microsoft.com/office/drawing/2014/main" id="{17F57640-241F-78AF-3892-0AAD6211CB06}"/>
              </a:ext>
            </a:extLst>
          </p:cNvPr>
          <p:cNvSpPr>
            <a:spLocks noGrp="1"/>
          </p:cNvSpPr>
          <p:nvPr>
            <p:ph type="body" sz="quarter" idx="32" hasCustomPrompt="1"/>
          </p:nvPr>
        </p:nvSpPr>
        <p:spPr>
          <a:xfrm>
            <a:off x="6096000" y="5016962"/>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solidFill>
            <a:schemeClr val="bg1"/>
          </a:solidFill>
        </p:spPr>
        <p:txBody>
          <a:bodyPr wrap="square" anchor="ctr" anchorCtr="0">
            <a:noAutofit/>
          </a:bodyPr>
          <a:lstStyle>
            <a:lvl1pPr marL="0" indent="0" algn="ctr">
              <a:buNone/>
              <a:defRPr sz="2400" b="1" i="0">
                <a:solidFill>
                  <a:srgbClr val="FFFFFF"/>
                </a:solidFill>
                <a:latin typeface="Open Sans Semibold" pitchFamily="2" charset="0"/>
                <a:ea typeface="Open Sans Semibold" pitchFamily="2" charset="0"/>
                <a:cs typeface="Open Sans Semibold" pitchFamily="2" charset="0"/>
              </a:defRPr>
            </a:lvl1pPr>
            <a:lvl2pPr marL="234000" indent="0">
              <a:buNone/>
              <a:defRPr/>
            </a:lvl2pPr>
            <a:lvl3pPr marL="432000" indent="0">
              <a:buNone/>
              <a:defRPr/>
            </a:lvl3pPr>
            <a:lvl4pPr marL="630000" indent="0">
              <a:buNone/>
              <a:defRPr/>
            </a:lvl4pPr>
            <a:lvl5pPr marL="828000" indent="0">
              <a:buNone/>
              <a:defRPr/>
            </a:lvl5pPr>
          </a:lstStyle>
          <a:p>
            <a:pPr lvl="0"/>
            <a:r>
              <a:rPr lang="nl-NL" dirty="0"/>
              <a:t>1</a:t>
            </a:r>
          </a:p>
        </p:txBody>
      </p:sp>
      <p:grpSp>
        <p:nvGrpSpPr>
          <p:cNvPr id="3" name="Groep 2">
            <a:extLst>
              <a:ext uri="{FF2B5EF4-FFF2-40B4-BE49-F238E27FC236}">
                <a16:creationId xmlns:a16="http://schemas.microsoft.com/office/drawing/2014/main" id="{28756828-0983-CEFA-5764-CA9912A0D972}"/>
              </a:ext>
            </a:extLst>
          </p:cNvPr>
          <p:cNvGrpSpPr/>
          <p:nvPr userDrawn="1"/>
        </p:nvGrpSpPr>
        <p:grpSpPr>
          <a:xfrm>
            <a:off x="11199513" y="6036811"/>
            <a:ext cx="484487" cy="484487"/>
            <a:chOff x="10318579" y="3236097"/>
            <a:chExt cx="2696453" cy="2696453"/>
          </a:xfrm>
          <a:solidFill>
            <a:schemeClr val="tx1"/>
          </a:solidFill>
        </p:grpSpPr>
        <p:sp>
          <p:nvSpPr>
            <p:cNvPr id="4" name="Vrije vorm 3">
              <a:extLst>
                <a:ext uri="{FF2B5EF4-FFF2-40B4-BE49-F238E27FC236}">
                  <a16:creationId xmlns:a16="http://schemas.microsoft.com/office/drawing/2014/main" id="{33E5F77A-0D9C-F79A-5753-563B0CC4D953}"/>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5" name="Graphic 11">
              <a:extLst>
                <a:ext uri="{FF2B5EF4-FFF2-40B4-BE49-F238E27FC236}">
                  <a16:creationId xmlns:a16="http://schemas.microsoft.com/office/drawing/2014/main" id="{3649A0DE-8145-7C57-D1B9-88BFEFA41115}"/>
                </a:ext>
              </a:extLst>
            </p:cNvPr>
            <p:cNvGrpSpPr/>
            <p:nvPr/>
          </p:nvGrpSpPr>
          <p:grpSpPr>
            <a:xfrm>
              <a:off x="10720525" y="4086763"/>
              <a:ext cx="1892560" cy="995119"/>
              <a:chOff x="5151746" y="2933466"/>
              <a:chExt cx="1892560" cy="995119"/>
            </a:xfrm>
            <a:grpFill/>
          </p:grpSpPr>
          <p:sp>
            <p:nvSpPr>
              <p:cNvPr id="6" name="Vrije vorm 5">
                <a:extLst>
                  <a:ext uri="{FF2B5EF4-FFF2-40B4-BE49-F238E27FC236}">
                    <a16:creationId xmlns:a16="http://schemas.microsoft.com/office/drawing/2014/main" id="{9030D08F-ED78-4AC6-9A17-DB9B82A9CA5B}"/>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7" name="Graphic 11">
                <a:extLst>
                  <a:ext uri="{FF2B5EF4-FFF2-40B4-BE49-F238E27FC236}">
                    <a16:creationId xmlns:a16="http://schemas.microsoft.com/office/drawing/2014/main" id="{313F77E3-8E94-6162-BF85-D881786F55DE}"/>
                  </a:ext>
                </a:extLst>
              </p:cNvPr>
              <p:cNvGrpSpPr/>
              <p:nvPr/>
            </p:nvGrpSpPr>
            <p:grpSpPr>
              <a:xfrm>
                <a:off x="5151746" y="2933466"/>
                <a:ext cx="1240670" cy="995119"/>
                <a:chOff x="5151746" y="2933466"/>
                <a:chExt cx="1240670" cy="995119"/>
              </a:xfrm>
              <a:grpFill/>
            </p:grpSpPr>
            <p:sp>
              <p:nvSpPr>
                <p:cNvPr id="8" name="Vrije vorm 7">
                  <a:extLst>
                    <a:ext uri="{FF2B5EF4-FFF2-40B4-BE49-F238E27FC236}">
                      <a16:creationId xmlns:a16="http://schemas.microsoft.com/office/drawing/2014/main" id="{BA8EC453-D0D3-0151-7A56-D80F1CDFA540}"/>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9" name="Vrije vorm 8">
                  <a:extLst>
                    <a:ext uri="{FF2B5EF4-FFF2-40B4-BE49-F238E27FC236}">
                      <a16:creationId xmlns:a16="http://schemas.microsoft.com/office/drawing/2014/main" id="{46025821-B92E-5F9B-9CC0-3ADE4E20CB3B}"/>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
        <p:nvSpPr>
          <p:cNvPr id="10" name="Tijdelijke aanduiding voor dianummer 6">
            <a:extLst>
              <a:ext uri="{FF2B5EF4-FFF2-40B4-BE49-F238E27FC236}">
                <a16:creationId xmlns:a16="http://schemas.microsoft.com/office/drawing/2014/main" id="{7A3B7250-B520-D881-6109-0425E7F2A321}"/>
              </a:ext>
            </a:extLst>
          </p:cNvPr>
          <p:cNvSpPr txBox="1">
            <a:spLocks/>
          </p:cNvSpPr>
          <p:nvPr userDrawn="1"/>
        </p:nvSpPr>
        <p:spPr>
          <a:xfrm>
            <a:off x="810000" y="6268995"/>
            <a:ext cx="532768" cy="247135"/>
          </a:xfrm>
          <a:prstGeom prst="rect">
            <a:avLst/>
          </a:prstGeom>
        </p:spPr>
        <p:txBody>
          <a:bodyPr vert="horz" lIns="0" tIns="0" rIns="0" bIns="0" rtlCol="0" anchor="b" anchorCtr="0">
            <a:noAutofit/>
          </a:bodyPr>
          <a:lstStyle>
            <a:defPPr>
              <a:defRPr lang="nl-NL"/>
            </a:defPPr>
            <a:lvl1pPr marL="0" algn="r" defTabSz="914400" rtl="0" eaLnBrk="1" latinLnBrk="0" hangingPunct="1">
              <a:defRPr sz="1200" kern="1200">
                <a:solidFill>
                  <a:schemeClr val="tx1"/>
                </a:solidFill>
                <a:latin typeface="Open Sans Light" pitchFamily="2" charset="0"/>
                <a:ea typeface="Open Sans Light" pitchFamily="2" charset="0"/>
                <a:cs typeface="Open Sans Light"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6074506-0952-E14E-86EC-F1830FF645C8}" type="slidenum">
              <a:rPr lang="nl-NL" sz="1100" b="0" i="0" smtClean="0">
                <a:solidFill>
                  <a:schemeClr val="bg1"/>
                </a:solidFill>
                <a:latin typeface="Open Sans" pitchFamily="2" charset="0"/>
                <a:ea typeface="Open Sans" pitchFamily="2" charset="0"/>
                <a:cs typeface="Open Sans" pitchFamily="2" charset="0"/>
              </a:rPr>
              <a:pPr algn="l"/>
              <a:t>‹nr.›</a:t>
            </a:fld>
            <a:endParaRPr lang="nl-NL" sz="1100" b="0" i="0"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78012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wit_1_kolom">
    <p:bg>
      <p:bgPr>
        <a:solidFill>
          <a:srgbClr val="FFFFFF"/>
        </a:solidFill>
        <a:effectLst/>
      </p:bgPr>
    </p:bg>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4BCA8AA6-B46F-5199-E5C6-9F86316634E7}"/>
              </a:ext>
            </a:extLst>
          </p:cNvPr>
          <p:cNvSpPr>
            <a:spLocks noGrp="1"/>
          </p:cNvSpPr>
          <p:nvPr>
            <p:ph idx="14"/>
          </p:nvPr>
        </p:nvSpPr>
        <p:spPr>
          <a:xfrm>
            <a:off x="810000" y="2088000"/>
            <a:ext cx="10584000" cy="3756065"/>
          </a:xfrm>
        </p:spPr>
        <p:txBody>
          <a:bodyPr/>
          <a:lstStyle>
            <a:lvl1pPr marL="0" indent="0">
              <a:buNone/>
              <a:defRPr sz="1800">
                <a:solidFill>
                  <a:schemeClr val="bg1"/>
                </a:solidFill>
              </a:defRPr>
            </a:lvl1pPr>
            <a:lvl2pPr marL="0" indent="-198000">
              <a:buFont typeface="Arial" panose="020B0604020202020204" pitchFamily="34" charset="0"/>
              <a:buChar char="•"/>
              <a:defRPr sz="1800">
                <a:solidFill>
                  <a:schemeClr val="bg1"/>
                </a:solidFill>
              </a:defRPr>
            </a:lvl2pPr>
            <a:lvl3pPr marL="414000" indent="-198000">
              <a:buFont typeface="Systeemlettertype regulier"/>
              <a:buChar char="-"/>
              <a:defRPr sz="1800">
                <a:solidFill>
                  <a:schemeClr val="bg1"/>
                </a:solidFill>
              </a:defRPr>
            </a:lvl3pPr>
            <a:lvl4pPr marL="612000" indent="-198000">
              <a:buFont typeface="Systeemlettertype regulier"/>
              <a:buChar char="-"/>
              <a:defRPr sz="1800">
                <a:solidFill>
                  <a:schemeClr val="bg1"/>
                </a:solidFill>
              </a:defRPr>
            </a:lvl4pPr>
            <a:lvl5pPr marL="810000" indent="-198000">
              <a:buFont typeface="Systeemlettertype regulier"/>
              <a:buChar char="-"/>
              <a:defRPr sz="18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E095504C-BEF5-608A-530F-E6B1515567AD}"/>
              </a:ext>
            </a:extLst>
          </p:cNvPr>
          <p:cNvSpPr>
            <a:spLocks noGrp="1"/>
          </p:cNvSpPr>
          <p:nvPr>
            <p:ph type="title" hasCustomPrompt="1"/>
          </p:nvPr>
        </p:nvSpPr>
        <p:spPr>
          <a:xfrm>
            <a:off x="810000" y="720000"/>
            <a:ext cx="10584000" cy="612000"/>
          </a:xfrm>
        </p:spPr>
        <p:txBody>
          <a:bodyPr/>
          <a:lstStyle>
            <a:lvl1pPr>
              <a:defRPr>
                <a:solidFill>
                  <a:schemeClr val="bg1"/>
                </a:solidFill>
              </a:defRPr>
            </a:lvl1pPr>
          </a:lstStyle>
          <a:p>
            <a:r>
              <a:rPr lang="nl-NL" dirty="0"/>
              <a:t>Titel – kies gewenste themakleur</a:t>
            </a:r>
          </a:p>
        </p:txBody>
      </p:sp>
      <p:grpSp>
        <p:nvGrpSpPr>
          <p:cNvPr id="20" name="Groep 19">
            <a:extLst>
              <a:ext uri="{FF2B5EF4-FFF2-40B4-BE49-F238E27FC236}">
                <a16:creationId xmlns:a16="http://schemas.microsoft.com/office/drawing/2014/main" id="{B5842B1C-CE94-2285-8877-1E79422FE9C1}"/>
              </a:ext>
            </a:extLst>
          </p:cNvPr>
          <p:cNvGrpSpPr/>
          <p:nvPr userDrawn="1"/>
        </p:nvGrpSpPr>
        <p:grpSpPr>
          <a:xfrm>
            <a:off x="11199513" y="6036811"/>
            <a:ext cx="484487" cy="484487"/>
            <a:chOff x="10318579" y="3236097"/>
            <a:chExt cx="2696453" cy="2696453"/>
          </a:xfrm>
          <a:solidFill>
            <a:schemeClr val="tx1"/>
          </a:solidFill>
        </p:grpSpPr>
        <p:sp>
          <p:nvSpPr>
            <p:cNvPr id="14" name="Vrije vorm 13">
              <a:extLst>
                <a:ext uri="{FF2B5EF4-FFF2-40B4-BE49-F238E27FC236}">
                  <a16:creationId xmlns:a16="http://schemas.microsoft.com/office/drawing/2014/main" id="{E9E11068-B8C9-2535-9EA2-9D4469EBE926}"/>
                </a:ext>
              </a:extLst>
            </p:cNvPr>
            <p:cNvSpPr/>
            <p:nvPr/>
          </p:nvSpPr>
          <p:spPr>
            <a:xfrm>
              <a:off x="10318579" y="3236097"/>
              <a:ext cx="2696453" cy="2696453"/>
            </a:xfrm>
            <a:custGeom>
              <a:avLst/>
              <a:gdLst>
                <a:gd name="connsiteX0" fmla="*/ 1348227 w 2696453"/>
                <a:gd name="connsiteY0" fmla="*/ 2696454 h 2696453"/>
                <a:gd name="connsiteX1" fmla="*/ 2696454 w 2696453"/>
                <a:gd name="connsiteY1" fmla="*/ 1348227 h 2696453"/>
                <a:gd name="connsiteX2" fmla="*/ 1348227 w 2696453"/>
                <a:gd name="connsiteY2" fmla="*/ 0 h 2696453"/>
                <a:gd name="connsiteX3" fmla="*/ 0 w 2696453"/>
                <a:gd name="connsiteY3" fmla="*/ 1348227 h 2696453"/>
                <a:gd name="connsiteX4" fmla="*/ 1348227 w 2696453"/>
                <a:gd name="connsiteY4" fmla="*/ 2696454 h 269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453" h="2696453">
                  <a:moveTo>
                    <a:pt x="1348227" y="2696454"/>
                  </a:moveTo>
                  <a:cubicBezTo>
                    <a:pt x="2092824" y="2696454"/>
                    <a:pt x="2696454" y="2092824"/>
                    <a:pt x="2696454" y="1348227"/>
                  </a:cubicBezTo>
                  <a:cubicBezTo>
                    <a:pt x="2696454" y="603616"/>
                    <a:pt x="2092824" y="0"/>
                    <a:pt x="1348227" y="0"/>
                  </a:cubicBezTo>
                  <a:cubicBezTo>
                    <a:pt x="603630" y="0"/>
                    <a:pt x="0" y="603616"/>
                    <a:pt x="0" y="1348227"/>
                  </a:cubicBezTo>
                  <a:cubicBezTo>
                    <a:pt x="0" y="2092824"/>
                    <a:pt x="603630" y="2696454"/>
                    <a:pt x="1348227" y="2696454"/>
                  </a:cubicBezTo>
                </a:path>
              </a:pathLst>
            </a:custGeom>
            <a:solidFill>
              <a:schemeClr val="bg1"/>
            </a:solidFill>
            <a:ln w="9491" cap="flat">
              <a:noFill/>
              <a:prstDash val="solid"/>
              <a:miter/>
            </a:ln>
          </p:spPr>
          <p:txBody>
            <a:bodyPr rtlCol="0" anchor="ctr"/>
            <a:lstStyle/>
            <a:p>
              <a:endParaRPr lang="nl-NL" dirty="0"/>
            </a:p>
          </p:txBody>
        </p:sp>
        <p:grpSp>
          <p:nvGrpSpPr>
            <p:cNvPr id="15" name="Graphic 11">
              <a:extLst>
                <a:ext uri="{FF2B5EF4-FFF2-40B4-BE49-F238E27FC236}">
                  <a16:creationId xmlns:a16="http://schemas.microsoft.com/office/drawing/2014/main" id="{8F68D677-D727-78E2-A53B-6225DBA32682}"/>
                </a:ext>
              </a:extLst>
            </p:cNvPr>
            <p:cNvGrpSpPr/>
            <p:nvPr/>
          </p:nvGrpSpPr>
          <p:grpSpPr>
            <a:xfrm>
              <a:off x="10720525" y="4086763"/>
              <a:ext cx="1892560" cy="995119"/>
              <a:chOff x="5151746" y="2933466"/>
              <a:chExt cx="1892560" cy="995119"/>
            </a:xfrm>
            <a:grpFill/>
          </p:grpSpPr>
          <p:sp>
            <p:nvSpPr>
              <p:cNvPr id="16" name="Vrije vorm 15">
                <a:extLst>
                  <a:ext uri="{FF2B5EF4-FFF2-40B4-BE49-F238E27FC236}">
                    <a16:creationId xmlns:a16="http://schemas.microsoft.com/office/drawing/2014/main" id="{7E779CB7-6FD2-5FDF-C074-FDD7FDB0E9FF}"/>
                  </a:ext>
                </a:extLst>
              </p:cNvPr>
              <p:cNvSpPr/>
              <p:nvPr/>
            </p:nvSpPr>
            <p:spPr>
              <a:xfrm>
                <a:off x="6341064" y="2933476"/>
                <a:ext cx="703242" cy="995101"/>
              </a:xfrm>
              <a:custGeom>
                <a:avLst/>
                <a:gdLst>
                  <a:gd name="connsiteX0" fmla="*/ 670352 w 703242"/>
                  <a:gd name="connsiteY0" fmla="*/ 845985 h 995101"/>
                  <a:gd name="connsiteX1" fmla="*/ 662944 w 703242"/>
                  <a:gd name="connsiteY1" fmla="*/ 830723 h 995101"/>
                  <a:gd name="connsiteX2" fmla="*/ 662944 w 703242"/>
                  <a:gd name="connsiteY2" fmla="*/ 156431 h 995101"/>
                  <a:gd name="connsiteX3" fmla="*/ 668302 w 703242"/>
                  <a:gd name="connsiteY3" fmla="*/ 144702 h 995101"/>
                  <a:gd name="connsiteX4" fmla="*/ 703243 w 703242"/>
                  <a:gd name="connsiteY4" fmla="*/ 78542 h 995101"/>
                  <a:gd name="connsiteX5" fmla="*/ 623368 w 703242"/>
                  <a:gd name="connsiteY5" fmla="*/ 0 h 995101"/>
                  <a:gd name="connsiteX6" fmla="*/ 519744 w 703242"/>
                  <a:gd name="connsiteY6" fmla="*/ 62648 h 995101"/>
                  <a:gd name="connsiteX7" fmla="*/ 178613 w 703242"/>
                  <a:gd name="connsiteY7" fmla="*/ 608956 h 995101"/>
                  <a:gd name="connsiteX8" fmla="*/ 101464 w 703242"/>
                  <a:gd name="connsiteY8" fmla="*/ 483507 h 995101"/>
                  <a:gd name="connsiteX9" fmla="*/ 0 w 703242"/>
                  <a:gd name="connsiteY9" fmla="*/ 640813 h 995101"/>
                  <a:gd name="connsiteX10" fmla="*/ 105222 w 703242"/>
                  <a:gd name="connsiteY10" fmla="*/ 810816 h 995101"/>
                  <a:gd name="connsiteX11" fmla="*/ 178095 w 703242"/>
                  <a:gd name="connsiteY11" fmla="*/ 851291 h 995101"/>
                  <a:gd name="connsiteX12" fmla="*/ 246960 w 703242"/>
                  <a:gd name="connsiteY12" fmla="*/ 810477 h 995101"/>
                  <a:gd name="connsiteX13" fmla="*/ 505628 w 703242"/>
                  <a:gd name="connsiteY13" fmla="*/ 409459 h 995101"/>
                  <a:gd name="connsiteX14" fmla="*/ 505786 w 703242"/>
                  <a:gd name="connsiteY14" fmla="*/ 437621 h 995101"/>
                  <a:gd name="connsiteX15" fmla="*/ 505786 w 703242"/>
                  <a:gd name="connsiteY15" fmla="*/ 878897 h 995101"/>
                  <a:gd name="connsiteX16" fmla="*/ 619135 w 703242"/>
                  <a:gd name="connsiteY16" fmla="*/ 995101 h 995101"/>
                  <a:gd name="connsiteX17" fmla="*/ 699099 w 703242"/>
                  <a:gd name="connsiteY17" fmla="*/ 911165 h 995101"/>
                  <a:gd name="connsiteX18" fmla="*/ 671973 w 703242"/>
                  <a:gd name="connsiteY18" fmla="*/ 847313 h 995101"/>
                  <a:gd name="connsiteX19" fmla="*/ 670352 w 703242"/>
                  <a:gd name="connsiteY19" fmla="*/ 845985 h 9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01">
                    <a:moveTo>
                      <a:pt x="670352" y="845985"/>
                    </a:moveTo>
                    <a:cubicBezTo>
                      <a:pt x="664746" y="841685"/>
                      <a:pt x="662944" y="840289"/>
                      <a:pt x="662944" y="830723"/>
                    </a:cubicBezTo>
                    <a:lnTo>
                      <a:pt x="662944" y="156431"/>
                    </a:lnTo>
                    <a:cubicBezTo>
                      <a:pt x="662944" y="153279"/>
                      <a:pt x="664071" y="147246"/>
                      <a:pt x="668302" y="144702"/>
                    </a:cubicBezTo>
                    <a:cubicBezTo>
                      <a:pt x="688902" y="131961"/>
                      <a:pt x="703243" y="104790"/>
                      <a:pt x="703243" y="78542"/>
                    </a:cubicBezTo>
                    <a:cubicBezTo>
                      <a:pt x="703243" y="35229"/>
                      <a:pt x="667402" y="0"/>
                      <a:pt x="623368" y="0"/>
                    </a:cubicBezTo>
                    <a:cubicBezTo>
                      <a:pt x="582913" y="0"/>
                      <a:pt x="544170" y="23411"/>
                      <a:pt x="519744" y="62648"/>
                    </a:cubicBezTo>
                    <a:lnTo>
                      <a:pt x="178613" y="608956"/>
                    </a:lnTo>
                    <a:lnTo>
                      <a:pt x="101464" y="483507"/>
                    </a:lnTo>
                    <a:lnTo>
                      <a:pt x="0" y="640813"/>
                    </a:lnTo>
                    <a:lnTo>
                      <a:pt x="105222" y="810816"/>
                    </a:lnTo>
                    <a:cubicBezTo>
                      <a:pt x="120441" y="835420"/>
                      <a:pt x="149054" y="851291"/>
                      <a:pt x="178095" y="851291"/>
                    </a:cubicBezTo>
                    <a:cubicBezTo>
                      <a:pt x="207001" y="851291"/>
                      <a:pt x="232102" y="836410"/>
                      <a:pt x="246960" y="810477"/>
                    </a:cubicBezTo>
                    <a:lnTo>
                      <a:pt x="505628" y="409459"/>
                    </a:lnTo>
                    <a:lnTo>
                      <a:pt x="505786" y="437621"/>
                    </a:lnTo>
                    <a:lnTo>
                      <a:pt x="505786" y="878897"/>
                    </a:lnTo>
                    <a:cubicBezTo>
                      <a:pt x="505786" y="947309"/>
                      <a:pt x="552409" y="995101"/>
                      <a:pt x="619135" y="995101"/>
                    </a:cubicBezTo>
                    <a:cubicBezTo>
                      <a:pt x="665489" y="995101"/>
                      <a:pt x="699099" y="958327"/>
                      <a:pt x="699099" y="911165"/>
                    </a:cubicBezTo>
                    <a:cubicBezTo>
                      <a:pt x="699099" y="884242"/>
                      <a:pt x="690230" y="861631"/>
                      <a:pt x="671973" y="847313"/>
                    </a:cubicBezTo>
                    <a:lnTo>
                      <a:pt x="670352" y="845985"/>
                    </a:lnTo>
                    <a:close/>
                  </a:path>
                </a:pathLst>
              </a:custGeom>
              <a:solidFill>
                <a:srgbClr val="FFFFFF"/>
              </a:solidFill>
              <a:ln w="9491" cap="flat">
                <a:noFill/>
                <a:prstDash val="solid"/>
                <a:miter/>
              </a:ln>
            </p:spPr>
            <p:txBody>
              <a:bodyPr rtlCol="0" anchor="ctr"/>
              <a:lstStyle/>
              <a:p>
                <a:endParaRPr lang="nl-NL"/>
              </a:p>
            </p:txBody>
          </p:sp>
          <p:grpSp>
            <p:nvGrpSpPr>
              <p:cNvPr id="17" name="Graphic 11">
                <a:extLst>
                  <a:ext uri="{FF2B5EF4-FFF2-40B4-BE49-F238E27FC236}">
                    <a16:creationId xmlns:a16="http://schemas.microsoft.com/office/drawing/2014/main" id="{7084594C-A62E-1425-B251-9B00559F1133}"/>
                  </a:ext>
                </a:extLst>
              </p:cNvPr>
              <p:cNvGrpSpPr/>
              <p:nvPr/>
            </p:nvGrpSpPr>
            <p:grpSpPr>
              <a:xfrm>
                <a:off x="5151746" y="2933466"/>
                <a:ext cx="1240670" cy="995119"/>
                <a:chOff x="5151746" y="2933466"/>
                <a:chExt cx="1240670" cy="995119"/>
              </a:xfrm>
              <a:grpFill/>
            </p:grpSpPr>
            <p:sp>
              <p:nvSpPr>
                <p:cNvPr id="18" name="Vrije vorm 17">
                  <a:extLst>
                    <a:ext uri="{FF2B5EF4-FFF2-40B4-BE49-F238E27FC236}">
                      <a16:creationId xmlns:a16="http://schemas.microsoft.com/office/drawing/2014/main" id="{47B6A499-007B-21B1-A1BD-2740713EB3A9}"/>
                    </a:ext>
                  </a:extLst>
                </p:cNvPr>
                <p:cNvSpPr/>
                <p:nvPr/>
              </p:nvSpPr>
              <p:spPr>
                <a:xfrm>
                  <a:off x="5151746" y="2933466"/>
                  <a:ext cx="703242" cy="995119"/>
                </a:xfrm>
                <a:custGeom>
                  <a:avLst/>
                  <a:gdLst>
                    <a:gd name="connsiteX0" fmla="*/ 601778 w 703242"/>
                    <a:gd name="connsiteY0" fmla="*/ 483516 h 995119"/>
                    <a:gd name="connsiteX1" fmla="*/ 524629 w 703242"/>
                    <a:gd name="connsiteY1" fmla="*/ 608967 h 995119"/>
                    <a:gd name="connsiteX2" fmla="*/ 183499 w 703242"/>
                    <a:gd name="connsiteY2" fmla="*/ 62651 h 995119"/>
                    <a:gd name="connsiteX3" fmla="*/ 79875 w 703242"/>
                    <a:gd name="connsiteY3" fmla="*/ 0 h 995119"/>
                    <a:gd name="connsiteX4" fmla="*/ 0 w 703242"/>
                    <a:gd name="connsiteY4" fmla="*/ 78544 h 995119"/>
                    <a:gd name="connsiteX5" fmla="*/ 34939 w 703242"/>
                    <a:gd name="connsiteY5" fmla="*/ 144706 h 995119"/>
                    <a:gd name="connsiteX6" fmla="*/ 40297 w 703242"/>
                    <a:gd name="connsiteY6" fmla="*/ 156435 h 995119"/>
                    <a:gd name="connsiteX7" fmla="*/ 40297 w 703242"/>
                    <a:gd name="connsiteY7" fmla="*/ 830737 h 995119"/>
                    <a:gd name="connsiteX8" fmla="*/ 32891 w 703242"/>
                    <a:gd name="connsiteY8" fmla="*/ 846000 h 995119"/>
                    <a:gd name="connsiteX9" fmla="*/ 31270 w 703242"/>
                    <a:gd name="connsiteY9" fmla="*/ 847329 h 995119"/>
                    <a:gd name="connsiteX10" fmla="*/ 4143 w 703242"/>
                    <a:gd name="connsiteY10" fmla="*/ 911181 h 995119"/>
                    <a:gd name="connsiteX11" fmla="*/ 84106 w 703242"/>
                    <a:gd name="connsiteY11" fmla="*/ 995120 h 995119"/>
                    <a:gd name="connsiteX12" fmla="*/ 197457 w 703242"/>
                    <a:gd name="connsiteY12" fmla="*/ 878913 h 995119"/>
                    <a:gd name="connsiteX13" fmla="*/ 197457 w 703242"/>
                    <a:gd name="connsiteY13" fmla="*/ 437630 h 995119"/>
                    <a:gd name="connsiteX14" fmla="*/ 197615 w 703242"/>
                    <a:gd name="connsiteY14" fmla="*/ 409467 h 995119"/>
                    <a:gd name="connsiteX15" fmla="*/ 456281 w 703242"/>
                    <a:gd name="connsiteY15" fmla="*/ 810492 h 995119"/>
                    <a:gd name="connsiteX16" fmla="*/ 525147 w 703242"/>
                    <a:gd name="connsiteY16" fmla="*/ 851306 h 995119"/>
                    <a:gd name="connsiteX17" fmla="*/ 598020 w 703242"/>
                    <a:gd name="connsiteY17" fmla="*/ 810831 h 995119"/>
                    <a:gd name="connsiteX18" fmla="*/ 703243 w 703242"/>
                    <a:gd name="connsiteY18" fmla="*/ 640823 h 995119"/>
                    <a:gd name="connsiteX19" fmla="*/ 601778 w 703242"/>
                    <a:gd name="connsiteY19" fmla="*/ 483516 h 9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242" h="995119">
                      <a:moveTo>
                        <a:pt x="601778" y="483516"/>
                      </a:moveTo>
                      <a:lnTo>
                        <a:pt x="524629" y="608967"/>
                      </a:lnTo>
                      <a:lnTo>
                        <a:pt x="183499" y="62651"/>
                      </a:lnTo>
                      <a:cubicBezTo>
                        <a:pt x="159073" y="23412"/>
                        <a:pt x="120330" y="0"/>
                        <a:pt x="79875" y="0"/>
                      </a:cubicBezTo>
                      <a:cubicBezTo>
                        <a:pt x="35840" y="0"/>
                        <a:pt x="0" y="35231"/>
                        <a:pt x="0" y="78544"/>
                      </a:cubicBezTo>
                      <a:cubicBezTo>
                        <a:pt x="0" y="104792"/>
                        <a:pt x="14341" y="131965"/>
                        <a:pt x="34939" y="144706"/>
                      </a:cubicBezTo>
                      <a:cubicBezTo>
                        <a:pt x="39172" y="147250"/>
                        <a:pt x="40297" y="153283"/>
                        <a:pt x="40297" y="156435"/>
                      </a:cubicBezTo>
                      <a:lnTo>
                        <a:pt x="40297" y="830737"/>
                      </a:lnTo>
                      <a:cubicBezTo>
                        <a:pt x="40297" y="840306"/>
                        <a:pt x="38497" y="841701"/>
                        <a:pt x="32891" y="846000"/>
                      </a:cubicBezTo>
                      <a:lnTo>
                        <a:pt x="31270" y="847329"/>
                      </a:lnTo>
                      <a:cubicBezTo>
                        <a:pt x="13012" y="861645"/>
                        <a:pt x="4143" y="884258"/>
                        <a:pt x="4143" y="911181"/>
                      </a:cubicBezTo>
                      <a:cubicBezTo>
                        <a:pt x="4143" y="958344"/>
                        <a:pt x="37753" y="995120"/>
                        <a:pt x="84106" y="995120"/>
                      </a:cubicBezTo>
                      <a:cubicBezTo>
                        <a:pt x="150833" y="995120"/>
                        <a:pt x="197457" y="947327"/>
                        <a:pt x="197457" y="878913"/>
                      </a:cubicBezTo>
                      <a:lnTo>
                        <a:pt x="197457" y="437630"/>
                      </a:lnTo>
                      <a:lnTo>
                        <a:pt x="197615" y="409467"/>
                      </a:lnTo>
                      <a:lnTo>
                        <a:pt x="456281" y="810492"/>
                      </a:lnTo>
                      <a:cubicBezTo>
                        <a:pt x="471140" y="836426"/>
                        <a:pt x="496242" y="851306"/>
                        <a:pt x="525147" y="851306"/>
                      </a:cubicBezTo>
                      <a:cubicBezTo>
                        <a:pt x="554188" y="851306"/>
                        <a:pt x="582802" y="835435"/>
                        <a:pt x="598020" y="810831"/>
                      </a:cubicBezTo>
                      <a:lnTo>
                        <a:pt x="703243" y="640823"/>
                      </a:lnTo>
                      <a:lnTo>
                        <a:pt x="601778" y="483516"/>
                      </a:lnTo>
                      <a:close/>
                    </a:path>
                  </a:pathLst>
                </a:custGeom>
                <a:solidFill>
                  <a:srgbClr val="FFFFFF"/>
                </a:solidFill>
                <a:ln w="9491" cap="flat">
                  <a:noFill/>
                  <a:prstDash val="solid"/>
                  <a:miter/>
                </a:ln>
              </p:spPr>
              <p:txBody>
                <a:bodyPr rtlCol="0" anchor="ctr"/>
                <a:lstStyle/>
                <a:p>
                  <a:endParaRPr lang="nl-NL" dirty="0"/>
                </a:p>
              </p:txBody>
            </p:sp>
            <p:sp>
              <p:nvSpPr>
                <p:cNvPr id="19" name="Vrije vorm 18">
                  <a:extLst>
                    <a:ext uri="{FF2B5EF4-FFF2-40B4-BE49-F238E27FC236}">
                      <a16:creationId xmlns:a16="http://schemas.microsoft.com/office/drawing/2014/main" id="{B0451FFF-5FC5-1B12-71FC-09807AB3A5B1}"/>
                    </a:ext>
                  </a:extLst>
                </p:cNvPr>
                <p:cNvSpPr/>
                <p:nvPr/>
              </p:nvSpPr>
              <p:spPr>
                <a:xfrm>
                  <a:off x="5803634" y="2934112"/>
                  <a:ext cx="588782" cy="994257"/>
                </a:xfrm>
                <a:custGeom>
                  <a:avLst/>
                  <a:gdLst>
                    <a:gd name="connsiteX0" fmla="*/ 488770 w 588782"/>
                    <a:gd name="connsiteY0" fmla="*/ 561558 h 994257"/>
                    <a:gd name="connsiteX1" fmla="*/ 588783 w 588782"/>
                    <a:gd name="connsiteY1" fmla="*/ 401387 h 994257"/>
                    <a:gd name="connsiteX2" fmla="*/ 376314 w 588782"/>
                    <a:gd name="connsiteY2" fmla="*/ 55901 h 994257"/>
                    <a:gd name="connsiteX3" fmla="*/ 301776 w 588782"/>
                    <a:gd name="connsiteY3" fmla="*/ 500 h 994257"/>
                    <a:gd name="connsiteX4" fmla="*/ 294381 w 588782"/>
                    <a:gd name="connsiteY4" fmla="*/ 0 h 994257"/>
                    <a:gd name="connsiteX5" fmla="*/ 287008 w 588782"/>
                    <a:gd name="connsiteY5" fmla="*/ 492 h 994257"/>
                    <a:gd name="connsiteX6" fmla="*/ 212469 w 588782"/>
                    <a:gd name="connsiteY6" fmla="*/ 55893 h 994257"/>
                    <a:gd name="connsiteX7" fmla="*/ 0 w 588782"/>
                    <a:gd name="connsiteY7" fmla="*/ 401386 h 994257"/>
                    <a:gd name="connsiteX8" fmla="*/ 100014 w 588782"/>
                    <a:gd name="connsiteY8" fmla="*/ 561558 h 994257"/>
                    <a:gd name="connsiteX9" fmla="*/ 222464 w 588782"/>
                    <a:gd name="connsiteY9" fmla="*/ 363719 h 994257"/>
                    <a:gd name="connsiteX10" fmla="*/ 222464 w 588782"/>
                    <a:gd name="connsiteY10" fmla="*/ 835822 h 994257"/>
                    <a:gd name="connsiteX11" fmla="*/ 197003 w 588782"/>
                    <a:gd name="connsiteY11" fmla="*/ 900453 h 994257"/>
                    <a:gd name="connsiteX12" fmla="*/ 292141 w 588782"/>
                    <a:gd name="connsiteY12" fmla="*/ 994257 h 994257"/>
                    <a:gd name="connsiteX13" fmla="*/ 296643 w 588782"/>
                    <a:gd name="connsiteY13" fmla="*/ 994248 h 994257"/>
                    <a:gd name="connsiteX14" fmla="*/ 391780 w 588782"/>
                    <a:gd name="connsiteY14" fmla="*/ 900446 h 994257"/>
                    <a:gd name="connsiteX15" fmla="*/ 366319 w 588782"/>
                    <a:gd name="connsiteY15" fmla="*/ 835815 h 994257"/>
                    <a:gd name="connsiteX16" fmla="*/ 366319 w 588782"/>
                    <a:gd name="connsiteY16" fmla="*/ 363721 h 994257"/>
                    <a:gd name="connsiteX17" fmla="*/ 488770 w 588782"/>
                    <a:gd name="connsiteY17" fmla="*/ 561558 h 99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782" h="994257">
                      <a:moveTo>
                        <a:pt x="488770" y="561558"/>
                      </a:moveTo>
                      <a:lnTo>
                        <a:pt x="588783" y="401387"/>
                      </a:lnTo>
                      <a:lnTo>
                        <a:pt x="376314" y="55901"/>
                      </a:lnTo>
                      <a:cubicBezTo>
                        <a:pt x="354073" y="20264"/>
                        <a:pt x="333181" y="4733"/>
                        <a:pt x="301776" y="500"/>
                      </a:cubicBezTo>
                      <a:cubicBezTo>
                        <a:pt x="300943" y="387"/>
                        <a:pt x="297724" y="0"/>
                        <a:pt x="294381" y="0"/>
                      </a:cubicBezTo>
                      <a:cubicBezTo>
                        <a:pt x="291037" y="0"/>
                        <a:pt x="287841" y="379"/>
                        <a:pt x="287008" y="492"/>
                      </a:cubicBezTo>
                      <a:cubicBezTo>
                        <a:pt x="255603" y="4723"/>
                        <a:pt x="234712" y="20256"/>
                        <a:pt x="212469" y="55893"/>
                      </a:cubicBezTo>
                      <a:lnTo>
                        <a:pt x="0" y="401386"/>
                      </a:lnTo>
                      <a:lnTo>
                        <a:pt x="100014" y="561558"/>
                      </a:lnTo>
                      <a:lnTo>
                        <a:pt x="222464" y="363719"/>
                      </a:lnTo>
                      <a:lnTo>
                        <a:pt x="222464" y="835822"/>
                      </a:lnTo>
                      <a:cubicBezTo>
                        <a:pt x="206706" y="852795"/>
                        <a:pt x="197003" y="875465"/>
                        <a:pt x="197003" y="900453"/>
                      </a:cubicBezTo>
                      <a:cubicBezTo>
                        <a:pt x="197003" y="952996"/>
                        <a:pt x="239597" y="994257"/>
                        <a:pt x="292141" y="994257"/>
                      </a:cubicBezTo>
                      <a:lnTo>
                        <a:pt x="296643" y="994248"/>
                      </a:lnTo>
                      <a:cubicBezTo>
                        <a:pt x="349187" y="994248"/>
                        <a:pt x="391780" y="952988"/>
                        <a:pt x="391780" y="900446"/>
                      </a:cubicBezTo>
                      <a:cubicBezTo>
                        <a:pt x="391780" y="875459"/>
                        <a:pt x="382078" y="852790"/>
                        <a:pt x="366319" y="835815"/>
                      </a:cubicBezTo>
                      <a:lnTo>
                        <a:pt x="366319" y="363721"/>
                      </a:lnTo>
                      <a:lnTo>
                        <a:pt x="488770" y="561558"/>
                      </a:lnTo>
                      <a:close/>
                    </a:path>
                  </a:pathLst>
                </a:custGeom>
                <a:solidFill>
                  <a:srgbClr val="FFFFFF"/>
                </a:solidFill>
                <a:ln w="9491" cap="flat">
                  <a:noFill/>
                  <a:prstDash val="solid"/>
                  <a:miter/>
                </a:ln>
              </p:spPr>
              <p:txBody>
                <a:bodyPr rtlCol="0" anchor="ctr"/>
                <a:lstStyle/>
                <a:p>
                  <a:endParaRPr lang="nl-NL"/>
                </a:p>
              </p:txBody>
            </p:sp>
          </p:grpSp>
        </p:grpSp>
      </p:grpSp>
    </p:spTree>
    <p:extLst>
      <p:ext uri="{BB962C8B-B14F-4D97-AF65-F5344CB8AC3E}">
        <p14:creationId xmlns:p14="http://schemas.microsoft.com/office/powerpoint/2010/main" val="187466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50A415-C691-2C08-4C4F-53D0D4CBA3C4}"/>
              </a:ext>
            </a:extLst>
          </p:cNvPr>
          <p:cNvSpPr>
            <a:spLocks noGrp="1"/>
          </p:cNvSpPr>
          <p:nvPr>
            <p:ph type="title"/>
          </p:nvPr>
        </p:nvSpPr>
        <p:spPr>
          <a:xfrm>
            <a:off x="838200" y="365125"/>
            <a:ext cx="10515600" cy="1325563"/>
          </a:xfrm>
          <a:prstGeom prst="rect">
            <a:avLst/>
          </a:prstGeom>
        </p:spPr>
        <p:txBody>
          <a:bodyPr vert="horz" lIns="0" tIns="0" rIns="0" bIns="0" rtlCol="0" anchor="t"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0CEDA98-A105-FDCE-C8C6-4C2067B494C2}"/>
              </a:ext>
            </a:extLst>
          </p:cNvPr>
          <p:cNvSpPr>
            <a:spLocks noGrp="1"/>
          </p:cNvSpPr>
          <p:nvPr>
            <p:ph type="body" idx="1"/>
          </p:nvPr>
        </p:nvSpPr>
        <p:spPr>
          <a:xfrm>
            <a:off x="838200" y="1800000"/>
            <a:ext cx="10515600" cy="4351338"/>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2FE3D4A-BE64-A1A9-C660-8908D05742B1}"/>
              </a:ext>
            </a:extLst>
          </p:cNvPr>
          <p:cNvSpPr>
            <a:spLocks noGrp="1"/>
          </p:cNvSpPr>
          <p:nvPr>
            <p:ph type="dt" sz="half" idx="2"/>
          </p:nvPr>
        </p:nvSpPr>
        <p:spPr>
          <a:xfrm>
            <a:off x="838200" y="6356350"/>
            <a:ext cx="2743200" cy="365125"/>
          </a:xfrm>
          <a:prstGeom prst="rect">
            <a:avLst/>
          </a:prstGeom>
        </p:spPr>
        <p:txBody>
          <a:bodyPr vert="horz" lIns="0" tIns="0" rIns="0" bIns="0" rtlCol="0" anchor="t" anchorCtr="0">
            <a:noAutofit/>
          </a:bodyPr>
          <a:lstStyle>
            <a:lvl1pPr algn="l">
              <a:defRPr sz="1200" b="0" i="0">
                <a:solidFill>
                  <a:schemeClr val="tx1"/>
                </a:solidFill>
                <a:latin typeface="Open Sans" pitchFamily="2" charset="0"/>
                <a:ea typeface="Open Sans" pitchFamily="2" charset="0"/>
                <a:cs typeface="Open Sans" pitchFamily="2" charset="0"/>
              </a:defRPr>
            </a:lvl1pPr>
          </a:lstStyle>
          <a:p>
            <a:endParaRPr lang="nl-NL" dirty="0"/>
          </a:p>
        </p:txBody>
      </p:sp>
      <p:sp>
        <p:nvSpPr>
          <p:cNvPr id="5" name="Tijdelijke aanduiding voor voettekst 4">
            <a:extLst>
              <a:ext uri="{FF2B5EF4-FFF2-40B4-BE49-F238E27FC236}">
                <a16:creationId xmlns:a16="http://schemas.microsoft.com/office/drawing/2014/main" id="{3F041F24-CE00-AA24-03FF-5E35D2F3D65C}"/>
              </a:ext>
            </a:extLst>
          </p:cNvPr>
          <p:cNvSpPr>
            <a:spLocks noGrp="1"/>
          </p:cNvSpPr>
          <p:nvPr>
            <p:ph type="ftr" sz="quarter" idx="3"/>
          </p:nvPr>
        </p:nvSpPr>
        <p:spPr>
          <a:xfrm>
            <a:off x="4038600" y="6356350"/>
            <a:ext cx="4114800" cy="365125"/>
          </a:xfrm>
          <a:prstGeom prst="rect">
            <a:avLst/>
          </a:prstGeom>
        </p:spPr>
        <p:txBody>
          <a:bodyPr vert="horz" lIns="0" tIns="0" rIns="0" bIns="0" rtlCol="0" anchor="t" anchorCtr="0">
            <a:noAutofit/>
          </a:bodyPr>
          <a:lstStyle>
            <a:lvl1pPr algn="l">
              <a:defRPr sz="1200" b="0" i="0">
                <a:solidFill>
                  <a:schemeClr val="tx1"/>
                </a:solidFill>
                <a:latin typeface="Open Sans" pitchFamily="2" charset="0"/>
                <a:ea typeface="Open Sans" pitchFamily="2" charset="0"/>
                <a:cs typeface="Open Sans" pitchFamily="2" charset="0"/>
              </a:defRPr>
            </a:lvl1pPr>
          </a:lstStyle>
          <a:p>
            <a:r>
              <a:rPr lang="nl-NL"/>
              <a:t>Titel van de presentatie</a:t>
            </a:r>
            <a:endParaRPr lang="nl-NL" dirty="0"/>
          </a:p>
        </p:txBody>
      </p:sp>
      <p:sp>
        <p:nvSpPr>
          <p:cNvPr id="6" name="Tijdelijke aanduiding voor dianummer 5">
            <a:extLst>
              <a:ext uri="{FF2B5EF4-FFF2-40B4-BE49-F238E27FC236}">
                <a16:creationId xmlns:a16="http://schemas.microsoft.com/office/drawing/2014/main" id="{012F9656-890A-7762-5358-E0FB5DA2D834}"/>
              </a:ext>
            </a:extLst>
          </p:cNvPr>
          <p:cNvSpPr>
            <a:spLocks noGrp="1"/>
          </p:cNvSpPr>
          <p:nvPr>
            <p:ph type="sldNum" sz="quarter" idx="4"/>
          </p:nvPr>
        </p:nvSpPr>
        <p:spPr>
          <a:xfrm>
            <a:off x="8610600" y="6356350"/>
            <a:ext cx="2743200" cy="365125"/>
          </a:xfrm>
          <a:prstGeom prst="rect">
            <a:avLst/>
          </a:prstGeom>
        </p:spPr>
        <p:txBody>
          <a:bodyPr vert="horz" lIns="0" tIns="0" rIns="0" bIns="0" rtlCol="0" anchor="t" anchorCtr="0">
            <a:noAutofit/>
          </a:bodyPr>
          <a:lstStyle>
            <a:lvl1pPr algn="r">
              <a:defRPr sz="1200" b="0" i="0">
                <a:solidFill>
                  <a:schemeClr val="tx1"/>
                </a:solidFill>
                <a:latin typeface="Open Sans" pitchFamily="2" charset="0"/>
                <a:ea typeface="Open Sans" pitchFamily="2" charset="0"/>
                <a:cs typeface="Open Sans" pitchFamily="2" charset="0"/>
              </a:defRPr>
            </a:lvl1pPr>
          </a:lstStyle>
          <a:p>
            <a:fld id="{C6074506-0952-E14E-86EC-F1830FF645C8}" type="slidenum">
              <a:rPr lang="nl-NL" smtClean="0"/>
              <a:pPr/>
              <a:t>‹nr.›</a:t>
            </a:fld>
            <a:endParaRPr lang="nl-NL"/>
          </a:p>
        </p:txBody>
      </p:sp>
    </p:spTree>
    <p:extLst>
      <p:ext uri="{BB962C8B-B14F-4D97-AF65-F5344CB8AC3E}">
        <p14:creationId xmlns:p14="http://schemas.microsoft.com/office/powerpoint/2010/main" val="3055349713"/>
      </p:ext>
    </p:extLst>
  </p:cSld>
  <p:clrMap bg1="lt1" tx1="dk1" bg2="lt2" tx2="dk2" accent1="accent1" accent2="accent2" accent3="accent3" accent4="accent4" accent5="accent5" accent6="accent6" hlink="hlink" folHlink="folHlink"/>
  <p:sldLayoutIdLst>
    <p:sldLayoutId id="2147483691" r:id="rId1"/>
    <p:sldLayoutId id="2147483715" r:id="rId2"/>
    <p:sldLayoutId id="2147483716" r:id="rId3"/>
    <p:sldLayoutId id="2147483737" r:id="rId4"/>
    <p:sldLayoutId id="2147483751" r:id="rId5"/>
    <p:sldLayoutId id="2147483750" r:id="rId6"/>
    <p:sldLayoutId id="2147483740" r:id="rId7"/>
    <p:sldLayoutId id="2147483741" r:id="rId8"/>
    <p:sldLayoutId id="2147483738" r:id="rId9"/>
    <p:sldLayoutId id="2147483679" r:id="rId10"/>
    <p:sldLayoutId id="2147483680" r:id="rId11"/>
    <p:sldLayoutId id="2147483682" r:id="rId12"/>
    <p:sldLayoutId id="2147483666" r:id="rId13"/>
    <p:sldLayoutId id="2147483668" r:id="rId14"/>
    <p:sldLayoutId id="2147483742" r:id="rId15"/>
    <p:sldLayoutId id="2147483743" r:id="rId16"/>
    <p:sldLayoutId id="2147483744" r:id="rId17"/>
    <p:sldLayoutId id="2147483749" r:id="rId18"/>
    <p:sldLayoutId id="2147483746" r:id="rId19"/>
    <p:sldLayoutId id="2147483747" r:id="rId20"/>
    <p:sldLayoutId id="2147483748" r:id="rId21"/>
    <p:sldLayoutId id="2147483676" r:id="rId22"/>
    <p:sldLayoutId id="2147483752" r:id="rId23"/>
    <p:sldLayoutId id="2147483755" r:id="rId24"/>
  </p:sldLayoutIdLst>
  <p:hf sldNum="0" hdr="0" dt="0"/>
  <p:txStyles>
    <p:titleStyle>
      <a:lvl1pPr algn="l" defTabSz="914400" rtl="0" eaLnBrk="1" latinLnBrk="0" hangingPunct="1">
        <a:lnSpc>
          <a:spcPct val="85000"/>
        </a:lnSpc>
        <a:spcBef>
          <a:spcPct val="0"/>
        </a:spcBef>
        <a:buNone/>
        <a:defRPr sz="4400" b="1" i="0" kern="1200">
          <a:solidFill>
            <a:schemeClr val="tx1"/>
          </a:solidFill>
          <a:latin typeface="Amasis MT Pro" panose="020F0502020204030204" pitchFamily="34" charset="0"/>
          <a:ea typeface="+mj-ea"/>
          <a:cs typeface="Amasis MT Pro" panose="020F0502020204030204" pitchFamily="34" charset="0"/>
        </a:defRPr>
      </a:lvl1pPr>
    </p:titleStyle>
    <p:bodyStyle>
      <a:lvl1pPr marL="180000" indent="-1800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Open Sans" pitchFamily="2" charset="0"/>
          <a:ea typeface="Open Sans" pitchFamily="2" charset="0"/>
          <a:cs typeface="Open Sans" pitchFamily="2" charset="0"/>
        </a:defRPr>
      </a:lvl1pPr>
      <a:lvl2pPr marL="414000" indent="-180000" algn="l" defTabSz="914400" rtl="0" eaLnBrk="1" latinLnBrk="0" hangingPunct="1">
        <a:lnSpc>
          <a:spcPct val="100000"/>
        </a:lnSpc>
        <a:spcBef>
          <a:spcPts val="500"/>
        </a:spcBef>
        <a:buFont typeface="Systeemlettertype regulier"/>
        <a:buChar char="-"/>
        <a:defRPr sz="1800" b="0" i="0" kern="1200">
          <a:solidFill>
            <a:schemeClr val="tx1"/>
          </a:solidFill>
          <a:latin typeface="Open Sans" pitchFamily="2" charset="0"/>
          <a:ea typeface="Open Sans" pitchFamily="2" charset="0"/>
          <a:cs typeface="Open Sans" pitchFamily="2" charset="0"/>
        </a:defRPr>
      </a:lvl2pPr>
      <a:lvl3pPr marL="612000" indent="-180000" algn="l" defTabSz="914400" rtl="0" eaLnBrk="1" latinLnBrk="0" hangingPunct="1">
        <a:lnSpc>
          <a:spcPct val="100000"/>
        </a:lnSpc>
        <a:spcBef>
          <a:spcPts val="500"/>
        </a:spcBef>
        <a:buFont typeface="Systeemlettertype regulier"/>
        <a:buChar char="-"/>
        <a:defRPr sz="1800" b="0" i="0" kern="1200">
          <a:solidFill>
            <a:schemeClr val="tx1"/>
          </a:solidFill>
          <a:latin typeface="Open Sans" pitchFamily="2" charset="0"/>
          <a:ea typeface="Open Sans" pitchFamily="2" charset="0"/>
          <a:cs typeface="Open Sans" pitchFamily="2" charset="0"/>
        </a:defRPr>
      </a:lvl3pPr>
      <a:lvl4pPr marL="810000" indent="-180000" algn="l" defTabSz="914400" rtl="0" eaLnBrk="1" latinLnBrk="0" hangingPunct="1">
        <a:lnSpc>
          <a:spcPct val="100000"/>
        </a:lnSpc>
        <a:spcBef>
          <a:spcPts val="500"/>
        </a:spcBef>
        <a:buFont typeface="Systeemlettertype regulier"/>
        <a:buChar char="-"/>
        <a:defRPr sz="1800" b="0" i="0" kern="1200">
          <a:solidFill>
            <a:schemeClr val="tx1"/>
          </a:solidFill>
          <a:latin typeface="Open Sans" pitchFamily="2" charset="0"/>
          <a:ea typeface="Open Sans" pitchFamily="2" charset="0"/>
          <a:cs typeface="Open Sans" pitchFamily="2" charset="0"/>
        </a:defRPr>
      </a:lvl4pPr>
      <a:lvl5pPr marL="1008000" indent="-180000" algn="l" defTabSz="914400" rtl="0" eaLnBrk="1" latinLnBrk="0" hangingPunct="1">
        <a:lnSpc>
          <a:spcPct val="100000"/>
        </a:lnSpc>
        <a:spcBef>
          <a:spcPts val="500"/>
        </a:spcBef>
        <a:buFont typeface="Systeemlettertype regulier"/>
        <a:buChar char="-"/>
        <a:defRPr sz="1800" b="0" i="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930A450-DD77-3A1F-672B-6F8AE3D70C74}"/>
              </a:ext>
            </a:extLst>
          </p:cNvPr>
          <p:cNvSpPr>
            <a:spLocks noGrp="1"/>
          </p:cNvSpPr>
          <p:nvPr>
            <p:ph type="body" sz="quarter" idx="11"/>
          </p:nvPr>
        </p:nvSpPr>
        <p:spPr/>
        <p:txBody>
          <a:bodyPr/>
          <a:lstStyle/>
          <a:p>
            <a:endParaRPr lang="nl-NL" dirty="0"/>
          </a:p>
        </p:txBody>
      </p:sp>
      <p:sp>
        <p:nvSpPr>
          <p:cNvPr id="3" name="Tijdelijke aanduiding voor tekst 2">
            <a:extLst>
              <a:ext uri="{FF2B5EF4-FFF2-40B4-BE49-F238E27FC236}">
                <a16:creationId xmlns:a16="http://schemas.microsoft.com/office/drawing/2014/main" id="{BA8D4282-63FB-2DFD-5ECE-105BC48031E2}"/>
              </a:ext>
            </a:extLst>
          </p:cNvPr>
          <p:cNvSpPr>
            <a:spLocks noGrp="1"/>
          </p:cNvSpPr>
          <p:nvPr>
            <p:ph type="body" sz="quarter" idx="12"/>
          </p:nvPr>
        </p:nvSpPr>
        <p:spPr/>
        <p:txBody>
          <a:bodyPr/>
          <a:lstStyle/>
          <a:p>
            <a:endParaRPr lang="nl-NL"/>
          </a:p>
        </p:txBody>
      </p:sp>
      <p:sp>
        <p:nvSpPr>
          <p:cNvPr id="4" name="Titel 3">
            <a:extLst>
              <a:ext uri="{FF2B5EF4-FFF2-40B4-BE49-F238E27FC236}">
                <a16:creationId xmlns:a16="http://schemas.microsoft.com/office/drawing/2014/main" id="{3E044F52-3322-F23F-113D-2D753BEA2CA8}"/>
              </a:ext>
            </a:extLst>
          </p:cNvPr>
          <p:cNvSpPr>
            <a:spLocks noGrp="1"/>
          </p:cNvSpPr>
          <p:nvPr>
            <p:ph type="ctrTitle"/>
          </p:nvPr>
        </p:nvSpPr>
        <p:spPr>
          <a:xfrm>
            <a:off x="791912" y="4899030"/>
            <a:ext cx="9345863" cy="648000"/>
          </a:xfrm>
        </p:spPr>
        <p:txBody>
          <a:bodyPr/>
          <a:lstStyle/>
          <a:p>
            <a:r>
              <a:rPr lang="nl-NL" dirty="0"/>
              <a:t>Smart Logistics For Brainport</a:t>
            </a:r>
          </a:p>
        </p:txBody>
      </p:sp>
      <p:sp>
        <p:nvSpPr>
          <p:cNvPr id="5" name="Ondertitel 4">
            <a:extLst>
              <a:ext uri="{FF2B5EF4-FFF2-40B4-BE49-F238E27FC236}">
                <a16:creationId xmlns:a16="http://schemas.microsoft.com/office/drawing/2014/main" id="{3D49CE8A-7198-FCED-D9B4-564DE3492962}"/>
              </a:ext>
            </a:extLst>
          </p:cNvPr>
          <p:cNvSpPr>
            <a:spLocks noGrp="1"/>
          </p:cNvSpPr>
          <p:nvPr>
            <p:ph type="subTitle" idx="1"/>
          </p:nvPr>
        </p:nvSpPr>
        <p:spPr/>
        <p:txBody>
          <a:bodyPr/>
          <a:lstStyle/>
          <a:p>
            <a:r>
              <a:rPr lang="nl-NL" sz="1800" dirty="0"/>
              <a:t>Visie op vernieuwend Transport &amp; Logistiek-onderwijs binnen meerdere Vakscholen</a:t>
            </a:r>
          </a:p>
        </p:txBody>
      </p:sp>
      <p:sp>
        <p:nvSpPr>
          <p:cNvPr id="6" name="Tijdelijke aanduiding voor tekst 5">
            <a:extLst>
              <a:ext uri="{FF2B5EF4-FFF2-40B4-BE49-F238E27FC236}">
                <a16:creationId xmlns:a16="http://schemas.microsoft.com/office/drawing/2014/main" id="{FAE557D1-4526-0E08-D514-E41D3503C4D5}"/>
              </a:ext>
            </a:extLst>
          </p:cNvPr>
          <p:cNvSpPr>
            <a:spLocks noGrp="1"/>
          </p:cNvSpPr>
          <p:nvPr>
            <p:ph type="body" sz="quarter" idx="13"/>
          </p:nvPr>
        </p:nvSpPr>
        <p:spPr/>
        <p:txBody>
          <a:bodyPr/>
          <a:lstStyle/>
          <a:p>
            <a:endParaRPr lang="nl-NL" dirty="0"/>
          </a:p>
        </p:txBody>
      </p:sp>
      <p:pic>
        <p:nvPicPr>
          <p:cNvPr id="10" name="Afbeelding 9">
            <a:extLst>
              <a:ext uri="{FF2B5EF4-FFF2-40B4-BE49-F238E27FC236}">
                <a16:creationId xmlns:a16="http://schemas.microsoft.com/office/drawing/2014/main" id="{3AF84749-3FB6-BEB2-23F8-553E31C1A547}"/>
              </a:ext>
            </a:extLst>
          </p:cNvPr>
          <p:cNvPicPr>
            <a:picLocks noChangeAspect="1"/>
          </p:cNvPicPr>
          <p:nvPr/>
        </p:nvPicPr>
        <p:blipFill>
          <a:blip r:embed="rId3"/>
          <a:stretch>
            <a:fillRect/>
          </a:stretch>
        </p:blipFill>
        <p:spPr>
          <a:xfrm>
            <a:off x="6049278" y="644813"/>
            <a:ext cx="5634722" cy="1057650"/>
          </a:xfrm>
          <a:prstGeom prst="rect">
            <a:avLst/>
          </a:prstGeom>
        </p:spPr>
      </p:pic>
    </p:spTree>
    <p:extLst>
      <p:ext uri="{BB962C8B-B14F-4D97-AF65-F5344CB8AC3E}">
        <p14:creationId xmlns:p14="http://schemas.microsoft.com/office/powerpoint/2010/main" val="379743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D5D22-A31C-0737-77FC-08619597EA0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07364C9-1EBD-E58B-5919-D439844BE098}"/>
              </a:ext>
            </a:extLst>
          </p:cNvPr>
          <p:cNvSpPr>
            <a:spLocks noGrp="1"/>
          </p:cNvSpPr>
          <p:nvPr>
            <p:ph type="title"/>
          </p:nvPr>
        </p:nvSpPr>
        <p:spPr/>
        <p:txBody>
          <a:bodyPr/>
          <a:lstStyle/>
          <a:p>
            <a:r>
              <a:rPr lang="nl-NL" dirty="0">
                <a:solidFill>
                  <a:schemeClr val="bg1"/>
                </a:solidFill>
              </a:rPr>
              <a:t>Vragen!</a:t>
            </a:r>
          </a:p>
        </p:txBody>
      </p:sp>
      <p:pic>
        <p:nvPicPr>
          <p:cNvPr id="2" name="Afbeelding 1">
            <a:extLst>
              <a:ext uri="{FF2B5EF4-FFF2-40B4-BE49-F238E27FC236}">
                <a16:creationId xmlns:a16="http://schemas.microsoft.com/office/drawing/2014/main" id="{07A3F732-DB25-B6F3-9AA2-95C478CA2E6D}"/>
              </a:ext>
            </a:extLst>
          </p:cNvPr>
          <p:cNvPicPr>
            <a:picLocks noChangeAspect="1"/>
          </p:cNvPicPr>
          <p:nvPr/>
        </p:nvPicPr>
        <p:blipFill>
          <a:blip r:embed="rId2"/>
          <a:stretch>
            <a:fillRect/>
          </a:stretch>
        </p:blipFill>
        <p:spPr>
          <a:xfrm>
            <a:off x="3832541" y="2113805"/>
            <a:ext cx="3956647" cy="3962743"/>
          </a:xfrm>
          <a:prstGeom prst="rect">
            <a:avLst/>
          </a:prstGeom>
        </p:spPr>
      </p:pic>
    </p:spTree>
    <p:extLst>
      <p:ext uri="{BB962C8B-B14F-4D97-AF65-F5344CB8AC3E}">
        <p14:creationId xmlns:p14="http://schemas.microsoft.com/office/powerpoint/2010/main" val="37949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36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79052-0E1A-C4B5-2263-C57D01E091B7}"/>
              </a:ext>
            </a:extLst>
          </p:cNvPr>
          <p:cNvSpPr>
            <a:spLocks noGrp="1"/>
          </p:cNvSpPr>
          <p:nvPr>
            <p:ph type="title"/>
          </p:nvPr>
        </p:nvSpPr>
        <p:spPr/>
        <p:txBody>
          <a:bodyPr/>
          <a:lstStyle/>
          <a:p>
            <a:r>
              <a:rPr lang="nl-NL" dirty="0"/>
              <a:t>Agenda</a:t>
            </a:r>
          </a:p>
        </p:txBody>
      </p:sp>
      <p:sp>
        <p:nvSpPr>
          <p:cNvPr id="3" name="Tijdelijke aanduiding voor inhoud 2">
            <a:extLst>
              <a:ext uri="{FF2B5EF4-FFF2-40B4-BE49-F238E27FC236}">
                <a16:creationId xmlns:a16="http://schemas.microsoft.com/office/drawing/2014/main" id="{08B2961A-BA70-23C7-74F9-8A9D2A3C8F65}"/>
              </a:ext>
            </a:extLst>
          </p:cNvPr>
          <p:cNvSpPr>
            <a:spLocks noGrp="1"/>
          </p:cNvSpPr>
          <p:nvPr>
            <p:ph idx="14"/>
          </p:nvPr>
        </p:nvSpPr>
        <p:spPr>
          <a:xfrm>
            <a:off x="809999" y="2088000"/>
            <a:ext cx="6397045" cy="3756065"/>
          </a:xfrm>
        </p:spPr>
        <p:txBody>
          <a:bodyPr/>
          <a:lstStyle/>
          <a:p>
            <a:pPr marL="285750" indent="-285750">
              <a:buFont typeface="Arial" panose="020B0604020202020204" pitchFamily="34" charset="0"/>
              <a:buChar char="•"/>
            </a:pPr>
            <a:r>
              <a:rPr lang="nl-NL" dirty="0"/>
              <a:t>Voorstellen</a:t>
            </a:r>
          </a:p>
          <a:p>
            <a:pPr marL="285750" indent="-285750">
              <a:buFont typeface="Arial" panose="020B0604020202020204" pitchFamily="34" charset="0"/>
              <a:buChar char="•"/>
            </a:pPr>
            <a:r>
              <a:rPr lang="nl-NL" dirty="0"/>
              <a:t>Aanleiding</a:t>
            </a:r>
          </a:p>
          <a:p>
            <a:pPr marL="285750" indent="-285750">
              <a:buFont typeface="Arial" panose="020B0604020202020204" pitchFamily="34" charset="0"/>
              <a:buChar char="•"/>
            </a:pPr>
            <a:r>
              <a:rPr lang="nl-NL" dirty="0"/>
              <a:t>Oprichten van een Vakschool Logistiek in de regio</a:t>
            </a:r>
          </a:p>
          <a:p>
            <a:pPr marL="285750" indent="-285750">
              <a:buFont typeface="Arial" panose="020B0604020202020204" pitchFamily="34" charset="0"/>
              <a:buChar char="•"/>
            </a:pPr>
            <a:r>
              <a:rPr lang="nl-NL" dirty="0"/>
              <a:t>Financiering</a:t>
            </a:r>
          </a:p>
          <a:p>
            <a:pPr marL="285750" indent="-285750">
              <a:buFont typeface="Arial" panose="020B0604020202020204" pitchFamily="34" charset="0"/>
              <a:buChar char="•"/>
            </a:pPr>
            <a:r>
              <a:rPr lang="nl-NL" dirty="0"/>
              <a:t>Vragen</a:t>
            </a:r>
          </a:p>
          <a:p>
            <a:pPr marL="285750" indent="-285750">
              <a:buFont typeface="Arial" panose="020B0604020202020204" pitchFamily="34" charset="0"/>
              <a:buChar char="•"/>
            </a:pPr>
            <a:r>
              <a:rPr lang="nl-NL" dirty="0"/>
              <a:t>Afsluiting</a:t>
            </a:r>
          </a:p>
          <a:p>
            <a:endParaRPr lang="nl-NL" dirty="0"/>
          </a:p>
          <a:p>
            <a:endParaRPr lang="nl-NL" dirty="0"/>
          </a:p>
        </p:txBody>
      </p:sp>
    </p:spTree>
    <p:extLst>
      <p:ext uri="{BB962C8B-B14F-4D97-AF65-F5344CB8AC3E}">
        <p14:creationId xmlns:p14="http://schemas.microsoft.com/office/powerpoint/2010/main" val="350734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3EABD-AF23-A704-A9C9-0CB8383C1554}"/>
              </a:ext>
            </a:extLst>
          </p:cNvPr>
          <p:cNvSpPr>
            <a:spLocks noGrp="1"/>
          </p:cNvSpPr>
          <p:nvPr>
            <p:ph type="title"/>
          </p:nvPr>
        </p:nvSpPr>
        <p:spPr/>
        <p:txBody>
          <a:bodyPr/>
          <a:lstStyle/>
          <a:p>
            <a:r>
              <a:rPr lang="nl-NL" dirty="0"/>
              <a:t>Aanleiding</a:t>
            </a:r>
          </a:p>
        </p:txBody>
      </p:sp>
      <p:pic>
        <p:nvPicPr>
          <p:cNvPr id="6" name="Tijdelijke aanduiding voor inhoud 5" descr="Afbeelding met tekst, schermopname, diagram, lijn&#10;&#10;Door AI gegenereerde inhoud is mogelijk onjuist.">
            <a:extLst>
              <a:ext uri="{FF2B5EF4-FFF2-40B4-BE49-F238E27FC236}">
                <a16:creationId xmlns:a16="http://schemas.microsoft.com/office/drawing/2014/main" id="{04947438-1D29-BAF9-DDC7-4119B83D9931}"/>
              </a:ext>
            </a:extLst>
          </p:cNvPr>
          <p:cNvPicPr>
            <a:picLocks noGrp="1" noChangeAspect="1"/>
          </p:cNvPicPr>
          <p:nvPr>
            <p:ph idx="1"/>
          </p:nvPr>
        </p:nvPicPr>
        <p:blipFill>
          <a:blip r:embed="rId2"/>
          <a:stretch>
            <a:fillRect/>
          </a:stretch>
        </p:blipFill>
        <p:spPr>
          <a:xfrm>
            <a:off x="1316334" y="1202830"/>
            <a:ext cx="9756950" cy="5410958"/>
          </a:xfrm>
          <a:prstGeom prst="rect">
            <a:avLst/>
          </a:prstGeom>
        </p:spPr>
      </p:pic>
      <p:pic>
        <p:nvPicPr>
          <p:cNvPr id="4" name="Afbeelding 3">
            <a:extLst>
              <a:ext uri="{FF2B5EF4-FFF2-40B4-BE49-F238E27FC236}">
                <a16:creationId xmlns:a16="http://schemas.microsoft.com/office/drawing/2014/main" id="{B58498D6-EF3B-5E21-7F7A-67D70BA2C448}"/>
              </a:ext>
            </a:extLst>
          </p:cNvPr>
          <p:cNvPicPr>
            <a:picLocks noChangeAspect="1"/>
          </p:cNvPicPr>
          <p:nvPr/>
        </p:nvPicPr>
        <p:blipFill>
          <a:blip r:embed="rId3"/>
          <a:stretch>
            <a:fillRect/>
          </a:stretch>
        </p:blipFill>
        <p:spPr>
          <a:xfrm>
            <a:off x="11307557" y="6126066"/>
            <a:ext cx="487722" cy="487722"/>
          </a:xfrm>
          <a:prstGeom prst="rect">
            <a:avLst/>
          </a:prstGeom>
        </p:spPr>
      </p:pic>
    </p:spTree>
    <p:extLst>
      <p:ext uri="{BB962C8B-B14F-4D97-AF65-F5344CB8AC3E}">
        <p14:creationId xmlns:p14="http://schemas.microsoft.com/office/powerpoint/2010/main" val="306160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0B0ED-C44E-F3D4-BE9A-B1E8E77CC3B0}"/>
              </a:ext>
            </a:extLst>
          </p:cNvPr>
          <p:cNvSpPr>
            <a:spLocks noGrp="1"/>
          </p:cNvSpPr>
          <p:nvPr>
            <p:ph type="title"/>
          </p:nvPr>
        </p:nvSpPr>
        <p:spPr>
          <a:xfrm>
            <a:off x="166946" y="669867"/>
            <a:ext cx="11684000" cy="612000"/>
          </a:xfrm>
        </p:spPr>
        <p:txBody>
          <a:bodyPr/>
          <a:lstStyle/>
          <a:p>
            <a:r>
              <a:rPr lang="nl-NL" dirty="0"/>
              <a:t> Paradigma shift – in Transport &amp; Logistiek</a:t>
            </a:r>
          </a:p>
        </p:txBody>
      </p:sp>
      <p:sp>
        <p:nvSpPr>
          <p:cNvPr id="3" name="Tijdelijke aanduiding voor inhoud 2">
            <a:extLst>
              <a:ext uri="{FF2B5EF4-FFF2-40B4-BE49-F238E27FC236}">
                <a16:creationId xmlns:a16="http://schemas.microsoft.com/office/drawing/2014/main" id="{4DF98496-C395-4986-7714-3FE152F904CD}"/>
              </a:ext>
            </a:extLst>
          </p:cNvPr>
          <p:cNvSpPr>
            <a:spLocks noGrp="1"/>
          </p:cNvSpPr>
          <p:nvPr>
            <p:ph idx="14"/>
          </p:nvPr>
        </p:nvSpPr>
        <p:spPr>
          <a:xfrm>
            <a:off x="411480" y="1719073"/>
            <a:ext cx="4983480" cy="3756065"/>
          </a:xfrm>
        </p:spPr>
        <p:txBody>
          <a:bodyPr/>
          <a:lstStyle/>
          <a:p>
            <a:r>
              <a:rPr lang="nl-NL" sz="2000" b="1" dirty="0"/>
              <a:t>Wachten kan niet meer</a:t>
            </a:r>
          </a:p>
          <a:p>
            <a:endParaRPr lang="nl-NL" sz="2000" dirty="0"/>
          </a:p>
          <a:p>
            <a:endParaRPr lang="nl-NL" sz="2000" dirty="0"/>
          </a:p>
          <a:p>
            <a:endParaRPr lang="nl-NL" sz="2000" dirty="0"/>
          </a:p>
          <a:p>
            <a:r>
              <a:rPr lang="nl-NL" sz="2000" dirty="0"/>
              <a:t> </a:t>
            </a:r>
          </a:p>
          <a:p>
            <a:r>
              <a:rPr lang="nl-NL" sz="2000" b="1" i="1" dirty="0"/>
              <a:t>Een paradigma shift is noodzakelijk. </a:t>
            </a:r>
          </a:p>
          <a:p>
            <a:endParaRPr lang="nl-NL" dirty="0"/>
          </a:p>
          <a:p>
            <a:endParaRPr lang="nl-NL" dirty="0"/>
          </a:p>
        </p:txBody>
      </p:sp>
      <p:pic>
        <p:nvPicPr>
          <p:cNvPr id="6" name="Afbeelding 5">
            <a:extLst>
              <a:ext uri="{FF2B5EF4-FFF2-40B4-BE49-F238E27FC236}">
                <a16:creationId xmlns:a16="http://schemas.microsoft.com/office/drawing/2014/main" id="{B98FC553-CFFC-F481-76EA-93BD104D3B40}"/>
              </a:ext>
            </a:extLst>
          </p:cNvPr>
          <p:cNvPicPr>
            <a:picLocks noChangeAspect="1"/>
          </p:cNvPicPr>
          <p:nvPr/>
        </p:nvPicPr>
        <p:blipFill>
          <a:blip r:embed="rId3"/>
          <a:stretch>
            <a:fillRect/>
          </a:stretch>
        </p:blipFill>
        <p:spPr>
          <a:xfrm>
            <a:off x="5568696" y="1719073"/>
            <a:ext cx="6282250" cy="3968496"/>
          </a:xfrm>
          <a:prstGeom prst="rect">
            <a:avLst/>
          </a:prstGeom>
        </p:spPr>
      </p:pic>
      <p:sp>
        <p:nvSpPr>
          <p:cNvPr id="8" name="Tekstvak 7">
            <a:extLst>
              <a:ext uri="{FF2B5EF4-FFF2-40B4-BE49-F238E27FC236}">
                <a16:creationId xmlns:a16="http://schemas.microsoft.com/office/drawing/2014/main" id="{970FDD7B-5AA5-FC3D-5312-6E23DD1BEDAA}"/>
              </a:ext>
            </a:extLst>
          </p:cNvPr>
          <p:cNvSpPr txBox="1"/>
          <p:nvPr/>
        </p:nvSpPr>
        <p:spPr>
          <a:xfrm>
            <a:off x="1691640" y="5912344"/>
            <a:ext cx="9729216" cy="369332"/>
          </a:xfrm>
          <a:prstGeom prst="rect">
            <a:avLst/>
          </a:prstGeom>
          <a:noFill/>
        </p:spPr>
        <p:txBody>
          <a:bodyPr wrap="square">
            <a:spAutoFit/>
          </a:bodyPr>
          <a:lstStyle/>
          <a:p>
            <a:r>
              <a:rPr lang="nl-NL" b="1" dirty="0"/>
              <a:t>Daarvoor moeten onderwijs en bedrijven samen een keten vormen om het tij te keren.</a:t>
            </a:r>
          </a:p>
        </p:txBody>
      </p:sp>
    </p:spTree>
    <p:extLst>
      <p:ext uri="{BB962C8B-B14F-4D97-AF65-F5344CB8AC3E}">
        <p14:creationId xmlns:p14="http://schemas.microsoft.com/office/powerpoint/2010/main" val="23332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30993-7F93-79E7-387F-1F86EB1D63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DBAAAB-77C7-A13E-25D7-9B8F46298606}"/>
              </a:ext>
            </a:extLst>
          </p:cNvPr>
          <p:cNvSpPr>
            <a:spLocks noGrp="1"/>
          </p:cNvSpPr>
          <p:nvPr>
            <p:ph type="title"/>
          </p:nvPr>
        </p:nvSpPr>
        <p:spPr>
          <a:xfrm>
            <a:off x="1152145" y="714775"/>
            <a:ext cx="9528048" cy="1200361"/>
          </a:xfrm>
        </p:spPr>
        <p:txBody>
          <a:bodyPr anchor="b">
            <a:normAutofit/>
          </a:bodyPr>
          <a:lstStyle/>
          <a:p>
            <a:pPr algn="ctr"/>
            <a:endParaRPr lang="nl-NL" sz="3600" dirty="0"/>
          </a:p>
        </p:txBody>
      </p:sp>
      <p:sp>
        <p:nvSpPr>
          <p:cNvPr id="3" name="Tijdelijke aanduiding voor inhoud 2">
            <a:extLst>
              <a:ext uri="{FF2B5EF4-FFF2-40B4-BE49-F238E27FC236}">
                <a16:creationId xmlns:a16="http://schemas.microsoft.com/office/drawing/2014/main" id="{1E71B8A7-D3B1-15A0-A261-9656C0629831}"/>
              </a:ext>
            </a:extLst>
          </p:cNvPr>
          <p:cNvSpPr>
            <a:spLocks noGrp="1"/>
          </p:cNvSpPr>
          <p:nvPr>
            <p:ph idx="1"/>
          </p:nvPr>
        </p:nvSpPr>
        <p:spPr>
          <a:xfrm>
            <a:off x="645066" y="2031101"/>
            <a:ext cx="4282984" cy="3511943"/>
          </a:xfrm>
        </p:spPr>
        <p:txBody>
          <a:bodyPr anchor="ctr">
            <a:normAutofit/>
          </a:bodyPr>
          <a:lstStyle/>
          <a:p>
            <a:endParaRPr lang="nl-NL" sz="1800" dirty="0">
              <a:highlight>
                <a:srgbClr val="FFFF00"/>
              </a:highlight>
            </a:endParaRPr>
          </a:p>
          <a:p>
            <a:endParaRPr lang="nl-NL" sz="1800" dirty="0">
              <a:highlight>
                <a:srgbClr val="FFFF00"/>
              </a:highlight>
            </a:endParaRPr>
          </a:p>
        </p:txBody>
      </p:sp>
      <p:pic>
        <p:nvPicPr>
          <p:cNvPr id="8" name="Afbeelding 7" descr="Afbeelding met tekst, schermopname, Lettertype, logo&#10;&#10;Door AI gegenereerde inhoud is mogelijk onjuist.">
            <a:extLst>
              <a:ext uri="{FF2B5EF4-FFF2-40B4-BE49-F238E27FC236}">
                <a16:creationId xmlns:a16="http://schemas.microsoft.com/office/drawing/2014/main" id="{6B763D78-02AD-743C-BD12-A2AD03547A97}"/>
              </a:ext>
            </a:extLst>
          </p:cNvPr>
          <p:cNvPicPr>
            <a:picLocks noChangeAspect="1"/>
          </p:cNvPicPr>
          <p:nvPr/>
        </p:nvPicPr>
        <p:blipFill>
          <a:blip r:embed="rId2"/>
          <a:stretch>
            <a:fillRect/>
          </a:stretch>
        </p:blipFill>
        <p:spPr>
          <a:xfrm>
            <a:off x="1005840" y="651899"/>
            <a:ext cx="9767893" cy="5738635"/>
          </a:xfrm>
          <a:prstGeom prst="rect">
            <a:avLst/>
          </a:prstGeom>
        </p:spPr>
      </p:pic>
      <p:pic>
        <p:nvPicPr>
          <p:cNvPr id="4" name="Afbeelding 3">
            <a:extLst>
              <a:ext uri="{FF2B5EF4-FFF2-40B4-BE49-F238E27FC236}">
                <a16:creationId xmlns:a16="http://schemas.microsoft.com/office/drawing/2014/main" id="{DE34A6F7-71F9-4833-5D46-00EC453FFDF7}"/>
              </a:ext>
            </a:extLst>
          </p:cNvPr>
          <p:cNvPicPr>
            <a:picLocks noChangeAspect="1"/>
          </p:cNvPicPr>
          <p:nvPr/>
        </p:nvPicPr>
        <p:blipFill>
          <a:blip r:embed="rId3"/>
          <a:stretch>
            <a:fillRect/>
          </a:stretch>
        </p:blipFill>
        <p:spPr>
          <a:xfrm>
            <a:off x="11439123" y="6146673"/>
            <a:ext cx="487722" cy="487722"/>
          </a:xfrm>
          <a:prstGeom prst="rect">
            <a:avLst/>
          </a:prstGeom>
        </p:spPr>
      </p:pic>
    </p:spTree>
    <p:extLst>
      <p:ext uri="{BB962C8B-B14F-4D97-AF65-F5344CB8AC3E}">
        <p14:creationId xmlns:p14="http://schemas.microsoft.com/office/powerpoint/2010/main" val="299251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1E671-A2E6-D7E1-2F1A-E48834A5FE94}"/>
              </a:ext>
            </a:extLst>
          </p:cNvPr>
          <p:cNvSpPr>
            <a:spLocks noGrp="1"/>
          </p:cNvSpPr>
          <p:nvPr>
            <p:ph type="title"/>
          </p:nvPr>
        </p:nvSpPr>
        <p:spPr/>
        <p:txBody>
          <a:bodyPr/>
          <a:lstStyle/>
          <a:p>
            <a:r>
              <a:rPr lang="nl-NL" dirty="0"/>
              <a:t>Opleiden bij bedrijven in de regio</a:t>
            </a:r>
          </a:p>
        </p:txBody>
      </p:sp>
      <p:sp>
        <p:nvSpPr>
          <p:cNvPr id="3" name="Tijdelijke aanduiding voor inhoud 2">
            <a:extLst>
              <a:ext uri="{FF2B5EF4-FFF2-40B4-BE49-F238E27FC236}">
                <a16:creationId xmlns:a16="http://schemas.microsoft.com/office/drawing/2014/main" id="{BD99F60E-A0CE-E9B2-F678-A36C16B15F05}"/>
              </a:ext>
            </a:extLst>
          </p:cNvPr>
          <p:cNvSpPr>
            <a:spLocks noGrp="1"/>
          </p:cNvSpPr>
          <p:nvPr>
            <p:ph idx="14"/>
          </p:nvPr>
        </p:nvSpPr>
        <p:spPr>
          <a:xfrm>
            <a:off x="1281487" y="1815929"/>
            <a:ext cx="10299960" cy="4512065"/>
          </a:xfrm>
        </p:spPr>
        <p:txBody>
          <a:bodyPr/>
          <a:lstStyle/>
          <a:p>
            <a:r>
              <a:rPr lang="nl-NL" dirty="0"/>
              <a:t>Bij Transport &amp; Logistiek is het bijna onmogelijk om een praktische leeromgeving te creëren die een goede afspiegeling is van de bedrijfsactiviteiten.</a:t>
            </a:r>
          </a:p>
          <a:p>
            <a:endParaRPr lang="nl-NL" dirty="0"/>
          </a:p>
          <a:p>
            <a:pPr marL="285750" indent="-285750">
              <a:buFont typeface="Arial" panose="020B0604020202020204" pitchFamily="34" charset="0"/>
              <a:buChar char="•"/>
            </a:pPr>
            <a:r>
              <a:rPr lang="nl-NL" dirty="0"/>
              <a:t>Bij veel </a:t>
            </a:r>
            <a:r>
              <a:rPr lang="nl-NL" dirty="0" err="1"/>
              <a:t>ROC’s</a:t>
            </a:r>
            <a:r>
              <a:rPr lang="nl-NL" dirty="0"/>
              <a:t> en zo ook bij Summa was dit vertaald in een magazijn.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Echter distributie logistiek is vele male meer dan een magazijn.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b="1" dirty="0"/>
              <a:t>De automatisering en robotisering is voor een school niet bij te houden en na te bootsen. </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dirty="0"/>
              <a:t>Daar komt bij dat het logistieke proces vele malen groter is dan het eigen magazijn.</a:t>
            </a:r>
          </a:p>
        </p:txBody>
      </p:sp>
    </p:spTree>
    <p:extLst>
      <p:ext uri="{BB962C8B-B14F-4D97-AF65-F5344CB8AC3E}">
        <p14:creationId xmlns:p14="http://schemas.microsoft.com/office/powerpoint/2010/main" val="11343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845E2-ADA3-BD7A-1876-3D891659CA65}"/>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D78FB5E7-E960-69D7-305D-498E9D071405}"/>
              </a:ext>
            </a:extLst>
          </p:cNvPr>
          <p:cNvPicPr>
            <a:picLocks noChangeAspect="1"/>
          </p:cNvPicPr>
          <p:nvPr/>
        </p:nvPicPr>
        <p:blipFill>
          <a:blip r:embed="rId2"/>
          <a:stretch>
            <a:fillRect/>
          </a:stretch>
        </p:blipFill>
        <p:spPr>
          <a:xfrm>
            <a:off x="8080492" y="1664358"/>
            <a:ext cx="3261604" cy="2177933"/>
          </a:xfrm>
          <a:prstGeom prst="rect">
            <a:avLst/>
          </a:prstGeom>
        </p:spPr>
      </p:pic>
      <p:sp>
        <p:nvSpPr>
          <p:cNvPr id="3" name="Titel 2">
            <a:extLst>
              <a:ext uri="{FF2B5EF4-FFF2-40B4-BE49-F238E27FC236}">
                <a16:creationId xmlns:a16="http://schemas.microsoft.com/office/drawing/2014/main" id="{D576C1F1-B774-3661-2E97-53BEA43F7668}"/>
              </a:ext>
            </a:extLst>
          </p:cNvPr>
          <p:cNvSpPr>
            <a:spLocks noGrp="1"/>
          </p:cNvSpPr>
          <p:nvPr>
            <p:ph type="title"/>
          </p:nvPr>
        </p:nvSpPr>
        <p:spPr>
          <a:xfrm>
            <a:off x="810000" y="720000"/>
            <a:ext cx="11068056" cy="612000"/>
          </a:xfrm>
        </p:spPr>
        <p:txBody>
          <a:bodyPr/>
          <a:lstStyle/>
          <a:p>
            <a:r>
              <a:rPr lang="nl-NL" dirty="0">
                <a:solidFill>
                  <a:schemeClr val="bg1"/>
                </a:solidFill>
              </a:rPr>
              <a:t>Vakscholen Logistiek in Brainport regio</a:t>
            </a:r>
          </a:p>
        </p:txBody>
      </p:sp>
      <p:sp>
        <p:nvSpPr>
          <p:cNvPr id="5" name="Tijdelijke aanduiding voor inhoud 4">
            <a:extLst>
              <a:ext uri="{FF2B5EF4-FFF2-40B4-BE49-F238E27FC236}">
                <a16:creationId xmlns:a16="http://schemas.microsoft.com/office/drawing/2014/main" id="{D7AE9B92-1C19-53C1-E953-F453CF1663C2}"/>
              </a:ext>
            </a:extLst>
          </p:cNvPr>
          <p:cNvSpPr>
            <a:spLocks noGrp="1"/>
          </p:cNvSpPr>
          <p:nvPr>
            <p:ph idx="13"/>
          </p:nvPr>
        </p:nvSpPr>
        <p:spPr>
          <a:xfrm>
            <a:off x="810000" y="1750905"/>
            <a:ext cx="10584000" cy="414212"/>
          </a:xfrm>
        </p:spPr>
        <p:txBody>
          <a:bodyPr/>
          <a:lstStyle/>
          <a:p>
            <a:pPr marL="342900" indent="-342900">
              <a:buFont typeface="Arial" panose="020B0604020202020204" pitchFamily="34" charset="0"/>
              <a:buChar char="•"/>
            </a:pPr>
            <a:r>
              <a:rPr lang="nl-NL" dirty="0"/>
              <a:t>Vakschool Logistiek de Kempen</a:t>
            </a:r>
          </a:p>
          <a:p>
            <a:pPr marL="342900" indent="-342900">
              <a:buFont typeface="Arial" panose="020B0604020202020204" pitchFamily="34" charset="0"/>
              <a:buChar char="•"/>
            </a:pPr>
            <a:r>
              <a:rPr lang="nl-NL" dirty="0"/>
              <a:t>Vakschool Logistiek ASML</a:t>
            </a:r>
          </a:p>
          <a:p>
            <a:pPr marL="342900" indent="-342900">
              <a:buFont typeface="Arial" panose="020B0604020202020204" pitchFamily="34" charset="0"/>
              <a:buChar char="•"/>
            </a:pPr>
            <a:r>
              <a:rPr lang="nl-NL" dirty="0"/>
              <a:t>Vakschool Logistiek DAF Trucks</a:t>
            </a:r>
          </a:p>
          <a:p>
            <a:pPr marL="342900" indent="-342900">
              <a:buFont typeface="Arial" panose="020B0604020202020204" pitchFamily="34" charset="0"/>
              <a:buChar char="•"/>
            </a:pPr>
            <a:r>
              <a:rPr lang="nl-NL" dirty="0"/>
              <a:t>Vakschool Logistiek Groot Acht</a:t>
            </a:r>
          </a:p>
          <a:p>
            <a:endParaRPr lang="nl-NL" dirty="0"/>
          </a:p>
        </p:txBody>
      </p:sp>
      <p:pic>
        <p:nvPicPr>
          <p:cNvPr id="14" name="Tijdelijke aanduiding voor inhoud 13">
            <a:extLst>
              <a:ext uri="{FF2B5EF4-FFF2-40B4-BE49-F238E27FC236}">
                <a16:creationId xmlns:a16="http://schemas.microsoft.com/office/drawing/2014/main" id="{10836B74-3B05-7AA2-AEDB-D10D17C9DD82}"/>
              </a:ext>
            </a:extLst>
          </p:cNvPr>
          <p:cNvPicPr>
            <a:picLocks noGrp="1" noChangeAspect="1"/>
          </p:cNvPicPr>
          <p:nvPr>
            <p:ph idx="15"/>
          </p:nvPr>
        </p:nvPicPr>
        <p:blipFill>
          <a:blip r:embed="rId3"/>
          <a:stretch>
            <a:fillRect/>
          </a:stretch>
        </p:blipFill>
        <p:spPr>
          <a:xfrm>
            <a:off x="5102352" y="3603917"/>
            <a:ext cx="3261604" cy="2177934"/>
          </a:xfrm>
          <a:prstGeom prst="rect">
            <a:avLst/>
          </a:prstGeom>
        </p:spPr>
      </p:pic>
    </p:spTree>
    <p:extLst>
      <p:ext uri="{BB962C8B-B14F-4D97-AF65-F5344CB8AC3E}">
        <p14:creationId xmlns:p14="http://schemas.microsoft.com/office/powerpoint/2010/main" val="213397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ABBEA2F-161F-96FF-5DDB-9F5EE736D6C9}"/>
              </a:ext>
            </a:extLst>
          </p:cNvPr>
          <p:cNvSpPr>
            <a:spLocks noGrp="1"/>
          </p:cNvSpPr>
          <p:nvPr>
            <p:ph idx="15"/>
          </p:nvPr>
        </p:nvSpPr>
        <p:spPr>
          <a:xfrm>
            <a:off x="916872" y="1550967"/>
            <a:ext cx="10584000" cy="3756065"/>
          </a:xfrm>
        </p:spPr>
        <p:txBody>
          <a:bodyPr/>
          <a:lstStyle/>
          <a:p>
            <a:r>
              <a:rPr lang="nl-NL" sz="1600" dirty="0"/>
              <a:t>Mijlpaal 1:</a:t>
            </a:r>
          </a:p>
          <a:p>
            <a:pPr marL="285750" lvl="0" indent="-285750">
              <a:buFont typeface="Arial" panose="020B0604020202020204" pitchFamily="34" charset="0"/>
              <a:buChar char="•"/>
            </a:pPr>
            <a:r>
              <a:rPr lang="nl-NL" sz="1600" dirty="0"/>
              <a:t>Inventariseren en verzamelen van bedrijven voor een Vakschool Logistiek</a:t>
            </a:r>
          </a:p>
          <a:p>
            <a:pPr marL="285750" lvl="0" indent="-285750">
              <a:buFont typeface="Arial" panose="020B0604020202020204" pitchFamily="34" charset="0"/>
              <a:buChar char="•"/>
            </a:pPr>
            <a:r>
              <a:rPr lang="nl-NL" sz="1600" dirty="0"/>
              <a:t>Werven en samenstellen stuurgroep (bedrijven + docenten)</a:t>
            </a:r>
          </a:p>
          <a:p>
            <a:pPr marL="285750" lvl="0" indent="-285750">
              <a:buFont typeface="Arial" panose="020B0604020202020204" pitchFamily="34" charset="0"/>
              <a:buChar char="•"/>
            </a:pPr>
            <a:r>
              <a:rPr lang="nl-NL" sz="1600" dirty="0"/>
              <a:t>Start opstellen projectplan per Vakschool Logistiek</a:t>
            </a:r>
          </a:p>
          <a:p>
            <a:r>
              <a:rPr lang="nl-NL" sz="1600" dirty="0"/>
              <a:t>Mijlpaal 2:</a:t>
            </a:r>
          </a:p>
          <a:p>
            <a:pPr marL="285750" lvl="0" indent="-285750">
              <a:buFont typeface="Arial" panose="020B0604020202020204" pitchFamily="34" charset="0"/>
              <a:buChar char="•"/>
            </a:pPr>
            <a:r>
              <a:rPr lang="nl-NL" sz="1600" dirty="0"/>
              <a:t>Projectplan goedkeuren</a:t>
            </a:r>
          </a:p>
          <a:p>
            <a:pPr marL="285750" lvl="0" indent="-285750">
              <a:buFont typeface="Arial" panose="020B0604020202020204" pitchFamily="34" charset="0"/>
              <a:buChar char="•"/>
            </a:pPr>
            <a:r>
              <a:rPr lang="nl-NL" sz="1600" dirty="0"/>
              <a:t>Interne werving gemotiveerde docenten (AVO &amp; </a:t>
            </a:r>
            <a:r>
              <a:rPr lang="nl-NL" sz="1600" dirty="0" err="1"/>
              <a:t>vaktechniek</a:t>
            </a:r>
            <a:r>
              <a:rPr lang="nl-NL" sz="1600" dirty="0"/>
              <a:t>)</a:t>
            </a:r>
          </a:p>
          <a:p>
            <a:pPr marL="285750" lvl="0" indent="-285750">
              <a:buFont typeface="Arial" panose="020B0604020202020204" pitchFamily="34" charset="0"/>
              <a:buChar char="•"/>
            </a:pPr>
            <a:r>
              <a:rPr lang="nl-NL" sz="1600" dirty="0"/>
              <a:t>Voorbereiding Vakschool Logistiek, leeromgeving &amp; inrichting </a:t>
            </a:r>
          </a:p>
          <a:p>
            <a:pPr marL="285750" lvl="0" indent="-285750">
              <a:buFont typeface="Arial" panose="020B0604020202020204" pitchFamily="34" charset="0"/>
              <a:buChar char="•"/>
            </a:pPr>
            <a:r>
              <a:rPr lang="nl-NL" sz="1600" dirty="0"/>
              <a:t>Tekenen convenant en start werving studenten</a:t>
            </a:r>
          </a:p>
          <a:p>
            <a:r>
              <a:rPr lang="nl-NL" sz="1600" dirty="0"/>
              <a:t>Mijlpaal 3:</a:t>
            </a:r>
          </a:p>
          <a:p>
            <a:pPr marL="285750" lvl="0" indent="-285750">
              <a:buFont typeface="Arial" panose="020B0604020202020204" pitchFamily="34" charset="0"/>
              <a:buChar char="•"/>
            </a:pPr>
            <a:r>
              <a:rPr lang="nl-NL" sz="1600" dirty="0"/>
              <a:t>Start marketing/werving studenten</a:t>
            </a:r>
          </a:p>
          <a:p>
            <a:pPr marL="285750" lvl="0" indent="-285750">
              <a:buFont typeface="Arial" panose="020B0604020202020204" pitchFamily="34" charset="0"/>
              <a:buChar char="•"/>
            </a:pPr>
            <a:r>
              <a:rPr lang="nl-NL" sz="1600" dirty="0"/>
              <a:t>Definitieve selectie studenten</a:t>
            </a:r>
          </a:p>
          <a:p>
            <a:pPr marL="285750" lvl="0" indent="-285750">
              <a:buFont typeface="Arial" panose="020B0604020202020204" pitchFamily="34" charset="0"/>
              <a:buChar char="•"/>
            </a:pPr>
            <a:r>
              <a:rPr lang="nl-NL" sz="1600" dirty="0"/>
              <a:t>Start Vakschool Logistiek op locatie</a:t>
            </a:r>
          </a:p>
          <a:p>
            <a:r>
              <a:rPr lang="nl-NL" sz="1600" dirty="0"/>
              <a:t>Mijlpaal 4:</a:t>
            </a:r>
          </a:p>
          <a:p>
            <a:pPr marL="285750" lvl="0" indent="-285750">
              <a:buFont typeface="Arial" panose="020B0604020202020204" pitchFamily="34" charset="0"/>
              <a:buChar char="•"/>
            </a:pPr>
            <a:r>
              <a:rPr lang="nl-NL" sz="1600" dirty="0"/>
              <a:t>Uitvoering</a:t>
            </a:r>
          </a:p>
          <a:p>
            <a:pPr marL="285750" lvl="0" indent="-285750">
              <a:buFont typeface="Arial" panose="020B0604020202020204" pitchFamily="34" charset="0"/>
              <a:buChar char="•"/>
            </a:pPr>
            <a:r>
              <a:rPr lang="nl-NL" sz="1600" dirty="0"/>
              <a:t>Eerste evaluatie &amp; bijsturing</a:t>
            </a:r>
          </a:p>
          <a:p>
            <a:endParaRPr lang="nl-NL" dirty="0"/>
          </a:p>
        </p:txBody>
      </p:sp>
      <p:sp>
        <p:nvSpPr>
          <p:cNvPr id="3" name="Titel 2">
            <a:extLst>
              <a:ext uri="{FF2B5EF4-FFF2-40B4-BE49-F238E27FC236}">
                <a16:creationId xmlns:a16="http://schemas.microsoft.com/office/drawing/2014/main" id="{7712F81C-6283-9503-BD83-9F7EC8DA45A1}"/>
              </a:ext>
            </a:extLst>
          </p:cNvPr>
          <p:cNvSpPr>
            <a:spLocks noGrp="1"/>
          </p:cNvSpPr>
          <p:nvPr>
            <p:ph type="title"/>
          </p:nvPr>
        </p:nvSpPr>
        <p:spPr/>
        <p:txBody>
          <a:bodyPr/>
          <a:lstStyle/>
          <a:p>
            <a:r>
              <a:rPr lang="nl-NL" dirty="0"/>
              <a:t>Oprichten van een Vakschool Logistiek</a:t>
            </a:r>
          </a:p>
        </p:txBody>
      </p:sp>
    </p:spTree>
    <p:extLst>
      <p:ext uri="{BB962C8B-B14F-4D97-AF65-F5344CB8AC3E}">
        <p14:creationId xmlns:p14="http://schemas.microsoft.com/office/powerpoint/2010/main" val="232371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971440-D701-0E37-8EBD-2B455D9F90FA}"/>
              </a:ext>
            </a:extLst>
          </p:cNvPr>
          <p:cNvSpPr>
            <a:spLocks noGrp="1"/>
          </p:cNvSpPr>
          <p:nvPr>
            <p:ph idx="15"/>
          </p:nvPr>
        </p:nvSpPr>
        <p:spPr/>
        <p:txBody>
          <a:bodyPr/>
          <a:lstStyle/>
          <a:p>
            <a:r>
              <a:rPr lang="nl-NL" dirty="0"/>
              <a:t>Deelnemers worden geplaatst via bijvoorbeeld STL</a:t>
            </a:r>
          </a:p>
          <a:p>
            <a:endParaRPr lang="nl-NL"/>
          </a:p>
          <a:p>
            <a:r>
              <a:rPr lang="nl-NL"/>
              <a:t>Bij </a:t>
            </a:r>
            <a:r>
              <a:rPr lang="nl-NL" dirty="0"/>
              <a:t>iedere deelnemer wordt een AMN test afgenomen door Summa</a:t>
            </a:r>
          </a:p>
          <a:p>
            <a:r>
              <a:rPr lang="nl-NL" dirty="0"/>
              <a:t>Op basis van de uitslag van deze AMN-test wordt iemand geplaatst</a:t>
            </a:r>
          </a:p>
          <a:p>
            <a:endParaRPr lang="nl-NL" dirty="0"/>
          </a:p>
          <a:p>
            <a:r>
              <a:rPr lang="nl-NL" dirty="0"/>
              <a:t>Maatwerktraject vraagt een investering van € 2.500,- per deelnemer </a:t>
            </a:r>
          </a:p>
          <a:p>
            <a:r>
              <a:rPr lang="nl-NL" dirty="0"/>
              <a:t>Subsidie praktijkleren is van toepassing (€ 2.500,-) per deelnemer</a:t>
            </a:r>
          </a:p>
          <a:p>
            <a:endParaRPr lang="nl-NL" dirty="0"/>
          </a:p>
          <a:p>
            <a:r>
              <a:rPr lang="nl-NL" dirty="0"/>
              <a:t>Verder is de eis dat praktijkbegeleiders de opleiding begeleider praktijkleren met MBO certificaat behalen.</a:t>
            </a:r>
          </a:p>
          <a:p>
            <a:endParaRPr lang="nl-NL" dirty="0"/>
          </a:p>
        </p:txBody>
      </p:sp>
      <p:sp>
        <p:nvSpPr>
          <p:cNvPr id="3" name="Titel 2">
            <a:extLst>
              <a:ext uri="{FF2B5EF4-FFF2-40B4-BE49-F238E27FC236}">
                <a16:creationId xmlns:a16="http://schemas.microsoft.com/office/drawing/2014/main" id="{A2A2F4F0-EE90-9066-9887-8916D93A008A}"/>
              </a:ext>
            </a:extLst>
          </p:cNvPr>
          <p:cNvSpPr>
            <a:spLocks noGrp="1"/>
          </p:cNvSpPr>
          <p:nvPr>
            <p:ph type="title"/>
          </p:nvPr>
        </p:nvSpPr>
        <p:spPr/>
        <p:txBody>
          <a:bodyPr/>
          <a:lstStyle/>
          <a:p>
            <a:r>
              <a:rPr lang="nl-NL" dirty="0">
                <a:solidFill>
                  <a:schemeClr val="bg1"/>
                </a:solidFill>
              </a:rPr>
              <a:t>Uitgangspunten</a:t>
            </a:r>
          </a:p>
        </p:txBody>
      </p:sp>
      <p:sp>
        <p:nvSpPr>
          <p:cNvPr id="5" name="Tijdelijke aanduiding voor inhoud 4">
            <a:extLst>
              <a:ext uri="{FF2B5EF4-FFF2-40B4-BE49-F238E27FC236}">
                <a16:creationId xmlns:a16="http://schemas.microsoft.com/office/drawing/2014/main" id="{7665809A-51FD-D10B-4F5B-ED7CD43101FF}"/>
              </a:ext>
            </a:extLst>
          </p:cNvPr>
          <p:cNvSpPr>
            <a:spLocks noGrp="1"/>
          </p:cNvSpPr>
          <p:nvPr>
            <p:ph idx="13"/>
          </p:nvPr>
        </p:nvSpPr>
        <p:spPr/>
        <p:txBody>
          <a:bodyPr/>
          <a:lstStyle/>
          <a:p>
            <a:endParaRPr lang="nl-NL"/>
          </a:p>
        </p:txBody>
      </p:sp>
    </p:spTree>
    <p:extLst>
      <p:ext uri="{BB962C8B-B14F-4D97-AF65-F5344CB8AC3E}">
        <p14:creationId xmlns:p14="http://schemas.microsoft.com/office/powerpoint/2010/main" val="8383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Aangepast 9">
      <a:dk1>
        <a:srgbClr val="20126E"/>
      </a:dk1>
      <a:lt1>
        <a:srgbClr val="20126E"/>
      </a:lt1>
      <a:dk2>
        <a:srgbClr val="0064B3"/>
      </a:dk2>
      <a:lt2>
        <a:srgbClr val="20126E"/>
      </a:lt2>
      <a:accent1>
        <a:srgbClr val="0064B3"/>
      </a:accent1>
      <a:accent2>
        <a:srgbClr val="FFFFFF"/>
      </a:accent2>
      <a:accent3>
        <a:srgbClr val="20126E"/>
      </a:accent3>
      <a:accent4>
        <a:srgbClr val="0064B3"/>
      </a:accent4>
      <a:accent5>
        <a:srgbClr val="20126E"/>
      </a:accent5>
      <a:accent6>
        <a:srgbClr val="0064B3"/>
      </a:accent6>
      <a:hlink>
        <a:srgbClr val="20126E"/>
      </a:hlink>
      <a:folHlink>
        <a:srgbClr val="20126E"/>
      </a:folHlink>
    </a:clrScheme>
    <a:fontScheme name="ZND">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_ECHT10835_Corporate_Template_2025_Blauw_16_9" id="{5B7B35D7-D6F1-8C44-BC2F-5B129FFB62F9}" vid="{EA61B3E8-F2B7-1346-9BD3-1559489ABA2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BAA1A1667812478F0C9656A55B789E" ma:contentTypeVersion="16" ma:contentTypeDescription="Een nieuw document maken." ma:contentTypeScope="" ma:versionID="36a9cbb10c410c13a1a68d4b4d10fb81">
  <xsd:schema xmlns:xsd="http://www.w3.org/2001/XMLSchema" xmlns:xs="http://www.w3.org/2001/XMLSchema" xmlns:p="http://schemas.microsoft.com/office/2006/metadata/properties" xmlns:ns2="f82dc696-bf23-475e-9384-ff34dc65ad59" xmlns:ns3="ec7379e2-25d6-4a08-9bc1-80208eeebaee" targetNamespace="http://schemas.microsoft.com/office/2006/metadata/properties" ma:root="true" ma:fieldsID="1334d7473661db67e578cea2e0ee7626" ns2:_="" ns3:_="">
    <xsd:import namespace="f82dc696-bf23-475e-9384-ff34dc65ad59"/>
    <xsd:import namespace="ec7379e2-25d6-4a08-9bc1-80208eeebae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dc696-bf23-475e-9384-ff34dc65a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b91c59d-dc59-4b89-bc70-4d85e916f43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7379e2-25d6-4a08-9bc1-80208eeebae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848875e-dc64-41a4-9620-6069c9177a1d}" ma:internalName="TaxCatchAll" ma:showField="CatchAllData" ma:web="ec7379e2-25d6-4a08-9bc1-80208eeebae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2dc696-bf23-475e-9384-ff34dc65ad59">
      <Terms xmlns="http://schemas.microsoft.com/office/infopath/2007/PartnerControls"/>
    </lcf76f155ced4ddcb4097134ff3c332f>
    <TaxCatchAll xmlns="ec7379e2-25d6-4a08-9bc1-80208eeebaee" xsi:nil="true"/>
  </documentManagement>
</p:properties>
</file>

<file path=customXml/itemProps1.xml><?xml version="1.0" encoding="utf-8"?>
<ds:datastoreItem xmlns:ds="http://schemas.openxmlformats.org/officeDocument/2006/customXml" ds:itemID="{DAE764FE-BF7E-4852-B7B8-238708CDE2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2dc696-bf23-475e-9384-ff34dc65ad59"/>
    <ds:schemaRef ds:uri="ec7379e2-25d6-4a08-9bc1-80208eeeba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698DE5-A7F2-4D17-B421-001C97BDC916}">
  <ds:schemaRefs>
    <ds:schemaRef ds:uri="http://schemas.microsoft.com/sharepoint/v3/contenttype/forms"/>
  </ds:schemaRefs>
</ds:datastoreItem>
</file>

<file path=customXml/itemProps3.xml><?xml version="1.0" encoding="utf-8"?>
<ds:datastoreItem xmlns:ds="http://schemas.openxmlformats.org/officeDocument/2006/customXml" ds:itemID="{913A392A-1DA7-44CE-8142-72E82782977A}">
  <ds:schemaRefs>
    <ds:schemaRef ds:uri="ec7379e2-25d6-4a08-9bc1-80208eeebaee"/>
    <ds:schemaRef ds:uri="http://schemas.microsoft.com/office/2006/metadata/properties"/>
    <ds:schemaRef ds:uri="http://schemas.microsoft.com/office/2006/documentManagement/types"/>
    <ds:schemaRef ds:uri="http://schemas.microsoft.com/office/infopath/2007/PartnerControls"/>
    <ds:schemaRef ds:uri="f82dc696-bf23-475e-9384-ff34dc65ad59"/>
    <ds:schemaRef ds:uri="http://purl.org/dc/terms/"/>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Summa organisatie template Blauw</Template>
  <TotalTime>6261</TotalTime>
  <Words>459</Words>
  <Application>Microsoft Office PowerPoint</Application>
  <PresentationFormat>Breedbeeld</PresentationFormat>
  <Paragraphs>72</Paragraphs>
  <Slides>11</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vt:i4>
      </vt:variant>
    </vt:vector>
  </HeadingPairs>
  <TitlesOfParts>
    <vt:vector size="19" baseType="lpstr">
      <vt:lpstr>Amasis MT Pro</vt:lpstr>
      <vt:lpstr>Amasis MT Pro Medium</vt:lpstr>
      <vt:lpstr>Aptos</vt:lpstr>
      <vt:lpstr>Arial</vt:lpstr>
      <vt:lpstr>Open Sans</vt:lpstr>
      <vt:lpstr>Open Sans Semibold</vt:lpstr>
      <vt:lpstr>Systeemlettertype regulier</vt:lpstr>
      <vt:lpstr>Kantoorthema</vt:lpstr>
      <vt:lpstr>Smart Logistics For Brainport</vt:lpstr>
      <vt:lpstr>Agenda</vt:lpstr>
      <vt:lpstr>Aanleiding</vt:lpstr>
      <vt:lpstr> Paradigma shift – in Transport &amp; Logistiek</vt:lpstr>
      <vt:lpstr>PowerPoint-presentatie</vt:lpstr>
      <vt:lpstr>Opleiden bij bedrijven in de regio</vt:lpstr>
      <vt:lpstr>Vakscholen Logistiek in Brainport regio</vt:lpstr>
      <vt:lpstr>Oprichten van een Vakschool Logistiek</vt:lpstr>
      <vt:lpstr>Uitgangspunten</vt:lpstr>
      <vt:lpstr>Vragen!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Akkerman, Roel</dc:creator>
  <cp:lastModifiedBy>Ribberink, Johan</cp:lastModifiedBy>
  <cp:revision>42</cp:revision>
  <cp:lastPrinted>2025-09-23T07:21:50Z</cp:lastPrinted>
  <dcterms:created xsi:type="dcterms:W3CDTF">2025-08-26T09:44:16Z</dcterms:created>
  <dcterms:modified xsi:type="dcterms:W3CDTF">2026-03-05T08:44:07Z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0x010100EBBAA1A1667812478F0C9656A55B789E</vt:lpwstr>
  </property>
  <property fmtid="{D5CDD505-2E9C-101B-9397-08002B2CF9AE}" pid="3" name="MediaServiceImageTags">
    <vt:lpwstr/>
  </property>
</Properties>
</file>