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2238" r:id="rId2"/>
    <p:sldId id="2440" r:id="rId3"/>
    <p:sldId id="2375" r:id="rId4"/>
    <p:sldId id="2388" r:id="rId5"/>
    <p:sldId id="2441" r:id="rId6"/>
    <p:sldId id="2414" r:id="rId7"/>
    <p:sldId id="2418" r:id="rId8"/>
    <p:sldId id="2442" r:id="rId9"/>
    <p:sldId id="2374" r:id="rId10"/>
    <p:sldId id="273" r:id="rId11"/>
    <p:sldId id="2240" r:id="rId12"/>
    <p:sldId id="2404" r:id="rId13"/>
    <p:sldId id="2447" r:id="rId14"/>
    <p:sldId id="2448" r:id="rId15"/>
    <p:sldId id="2422" r:id="rId16"/>
    <p:sldId id="2443" r:id="rId17"/>
    <p:sldId id="2425" r:id="rId18"/>
    <p:sldId id="2429" r:id="rId19"/>
    <p:sldId id="2430" r:id="rId20"/>
    <p:sldId id="2433" r:id="rId21"/>
    <p:sldId id="2431" r:id="rId22"/>
    <p:sldId id="2436" r:id="rId23"/>
    <p:sldId id="2444" r:id="rId24"/>
    <p:sldId id="2398" r:id="rId25"/>
    <p:sldId id="2445" r:id="rId26"/>
    <p:sldId id="2446" r:id="rId27"/>
    <p:sldId id="301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Cover" id="{2FFE035A-0CE0-42C2-901E-3A1B1DE669EC}">
          <p14:sldIdLst>
            <p14:sldId id="2238"/>
            <p14:sldId id="2440"/>
          </p14:sldIdLst>
        </p14:section>
        <p14:section name="General" id="{FCB43234-C154-4CD7-B127-2800CBF8774E}">
          <p14:sldIdLst>
            <p14:sldId id="2375"/>
            <p14:sldId id="2388"/>
            <p14:sldId id="2441"/>
            <p14:sldId id="2414"/>
            <p14:sldId id="2418"/>
            <p14:sldId id="2442"/>
            <p14:sldId id="2374"/>
            <p14:sldId id="273"/>
            <p14:sldId id="2240"/>
            <p14:sldId id="2404"/>
            <p14:sldId id="2447"/>
            <p14:sldId id="2448"/>
            <p14:sldId id="2422"/>
            <p14:sldId id="2443"/>
            <p14:sldId id="2425"/>
            <p14:sldId id="2429"/>
            <p14:sldId id="2430"/>
            <p14:sldId id="2433"/>
            <p14:sldId id="2431"/>
            <p14:sldId id="2436"/>
            <p14:sldId id="2444"/>
            <p14:sldId id="2398"/>
            <p14:sldId id="2445"/>
            <p14:sldId id="2446"/>
            <p14:sldId id="301"/>
          </p14:sldIdLst>
        </p14:section>
        <p14:section name="Infographic" id="{A71CA172-7541-4399-B656-6412FA7DAA4B}">
          <p14:sldIdLst/>
        </p14:section>
        <p14:section name="End Slide" id="{0D8250B2-9206-41BC-827C-66A4F39E238B}">
          <p14:sldIdLst/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0652A"/>
    <a:srgbClr val="FFFFFF"/>
    <a:srgbClr val="A84E29"/>
    <a:srgbClr val="E06529"/>
    <a:srgbClr val="2C763E"/>
    <a:srgbClr val="499739"/>
    <a:srgbClr val="246133"/>
    <a:srgbClr val="175030"/>
    <a:srgbClr val="007882"/>
    <a:srgbClr val="009B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640B754-4F1A-4555-8450-950706B991BD}" v="203" dt="2026-03-16T20:17:36.08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886" autoAdjust="0"/>
    <p:restoredTop sz="96143"/>
  </p:normalViewPr>
  <p:slideViewPr>
    <p:cSldViewPr snapToGrid="0" showGuides="1">
      <p:cViewPr varScale="1">
        <p:scale>
          <a:sx n="86" d="100"/>
          <a:sy n="86" d="100"/>
        </p:scale>
        <p:origin x="104" y="37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16050"/>
    </p:cViewPr>
  </p:sorterViewPr>
  <p:notesViewPr>
    <p:cSldViewPr snapToGrid="0">
      <p:cViewPr varScale="1">
        <p:scale>
          <a:sx n="92" d="100"/>
          <a:sy n="92" d="100"/>
        </p:scale>
        <p:origin x="2864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35" Type="http://schemas.microsoft.com/office/2015/10/relationships/revisionInfo" Target="revisionInfo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>
            <a:extLst>
              <a:ext uri="{FF2B5EF4-FFF2-40B4-BE49-F238E27FC236}">
                <a16:creationId xmlns:a16="http://schemas.microsoft.com/office/drawing/2014/main" id="{B8626F28-A173-5B20-81EF-B9357603707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 dirty="0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220B88F4-FFAE-41E9-214A-4FA68F5D72A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A14363-AF17-DF4E-B0E4-13E9948AD21A}" type="datetimeFigureOut">
              <a:rPr lang="nl-NL" smtClean="0"/>
              <a:t>18-3-2026</a:t>
            </a:fld>
            <a:endParaRPr lang="nl-NL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7BFED981-8BFD-FE13-4B33-55025C26389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D76048D0-AD47-0D75-54D2-03FA6E624C4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7D3ACF-C168-8F48-BC15-5AA321B8A11F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090463592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D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D86AD4-CB1E-4CC5-A525-70ABEFB8C901}" type="datetimeFigureOut">
              <a:rPr lang="en-ID" smtClean="0"/>
              <a:t>18/03/2026</a:t>
            </a:fld>
            <a:endParaRPr lang="en-ID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D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ID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D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D7D52B-88EA-446B-ABBA-3E4046E22DE4}" type="slidenum">
              <a:rPr lang="en-ID" smtClean="0"/>
              <a:t>‹nr.›</a:t>
            </a:fld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3100116500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943276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B7ED82-DCAC-734C-9A57-ECB8E45303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25A2E769-77F2-DA6F-676E-41A544D9A8E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8BB576CC-CDB9-3B8F-F0C4-E6606AC059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083140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671955-78DA-2064-C647-C72B50FF9D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CE514580-36A0-57EA-9781-C5D5A7CD5AC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01723F59-39CE-DE09-A7B0-481C2198F3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011435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320B0E-93FB-0BB5-ADBD-9F54F06245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CF1E795A-C370-4616-E0C0-D7AA4EEC68D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5A5AE145-60A2-7C56-809A-9C57B44802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6629672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53F4CB-3B87-4F39-7885-EDF659D55D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07529787-1183-5D5D-C7EF-377617BFD6C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A8637CB1-AA0C-0ACC-1297-F5BAB08186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7367523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C7778A-E398-8821-9D7D-13354639F5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D4193AB0-3C18-F2CB-1160-D2CE9CCF580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F003B829-B7C9-9A60-9B77-2D8EC3C6AE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927940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89BCB9-418A-4319-453D-83B48A30C9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96769D53-88FA-7330-2A96-AB5365CE5D1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09DBFFB2-255E-EB05-2CE1-86B4A392DF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565499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9D0767-88E0-216E-8C0D-F555E7AC5D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70C179AC-1220-6CC6-106B-035023784B4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0D9917F2-7822-584B-072B-75BEE64FA3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6518995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8E66F4-FF3C-9A62-0E92-E6362E90EC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AA0AEE2F-D2C8-6DA1-B27E-2A262F3D9F9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07E3E992-0E5A-A67C-0FD1-846806B5F9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551912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01AD9E-200C-A93C-7E1A-BA0DB03E5D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A9EB5019-CA45-D0F5-ADA3-7DC8DE91285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30BF235F-9100-9033-35BF-E501FBB77F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6879699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B990B7-BE57-0E32-C56E-E39A9E7B7D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4B63AB67-124B-E85E-3EF1-8837E3D698F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A70A9043-B8F9-608D-0D63-BDF14DDFFB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706457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03467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ABA7BB0-2215-44B5-AA0C-4196A02B294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" y="3429000"/>
            <a:ext cx="12192000" cy="3429000"/>
          </a:xfrm>
          <a:custGeom>
            <a:avLst/>
            <a:gdLst>
              <a:gd name="connsiteX0" fmla="*/ 0 w 12192000"/>
              <a:gd name="connsiteY0" fmla="*/ 0 h 4305980"/>
              <a:gd name="connsiteX1" fmla="*/ 12192000 w 12192000"/>
              <a:gd name="connsiteY1" fmla="*/ 0 h 4305980"/>
              <a:gd name="connsiteX2" fmla="*/ 12192000 w 12192000"/>
              <a:gd name="connsiteY2" fmla="*/ 4305980 h 4305980"/>
              <a:gd name="connsiteX3" fmla="*/ 0 w 12192000"/>
              <a:gd name="connsiteY3" fmla="*/ 4305980 h 4305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4305980">
                <a:moveTo>
                  <a:pt x="0" y="0"/>
                </a:moveTo>
                <a:lnTo>
                  <a:pt x="12192000" y="0"/>
                </a:lnTo>
                <a:lnTo>
                  <a:pt x="12192000" y="4305980"/>
                </a:lnTo>
                <a:lnTo>
                  <a:pt x="0" y="4305980"/>
                </a:lnTo>
                <a:close/>
              </a:path>
            </a:pathLst>
          </a:custGeom>
          <a:noFill/>
        </p:spPr>
        <p:txBody>
          <a:bodyPr wrap="square" anchor="ctr">
            <a:noAutofit/>
          </a:bodyPr>
          <a:lstStyle>
            <a:lvl1pPr marL="0" indent="0" algn="ctr">
              <a:buNone/>
              <a:defRPr sz="11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id-ID" dirty="0"/>
              <a:t>Insert Image Here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5718092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ECDBC27A-C6EC-84BD-B35C-0D900A0CF05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333872" y="2169823"/>
            <a:ext cx="3013023" cy="1803479"/>
          </a:xfrm>
          <a:custGeom>
            <a:avLst/>
            <a:gdLst>
              <a:gd name="connsiteX0" fmla="*/ 150590 w 3013023"/>
              <a:gd name="connsiteY0" fmla="*/ 0 h 1803479"/>
              <a:gd name="connsiteX1" fmla="*/ 2862433 w 3013023"/>
              <a:gd name="connsiteY1" fmla="*/ 0 h 1803479"/>
              <a:gd name="connsiteX2" fmla="*/ 3013023 w 3013023"/>
              <a:gd name="connsiteY2" fmla="*/ 150590 h 1803479"/>
              <a:gd name="connsiteX3" fmla="*/ 3013023 w 3013023"/>
              <a:gd name="connsiteY3" fmla="*/ 1652889 h 1803479"/>
              <a:gd name="connsiteX4" fmla="*/ 2862433 w 3013023"/>
              <a:gd name="connsiteY4" fmla="*/ 1803479 h 1803479"/>
              <a:gd name="connsiteX5" fmla="*/ 150590 w 3013023"/>
              <a:gd name="connsiteY5" fmla="*/ 1803479 h 1803479"/>
              <a:gd name="connsiteX6" fmla="*/ 0 w 3013023"/>
              <a:gd name="connsiteY6" fmla="*/ 1652889 h 1803479"/>
              <a:gd name="connsiteX7" fmla="*/ 0 w 3013023"/>
              <a:gd name="connsiteY7" fmla="*/ 150590 h 1803479"/>
              <a:gd name="connsiteX8" fmla="*/ 150590 w 3013023"/>
              <a:gd name="connsiteY8" fmla="*/ 0 h 1803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13023" h="1803479">
                <a:moveTo>
                  <a:pt x="150590" y="0"/>
                </a:moveTo>
                <a:lnTo>
                  <a:pt x="2862433" y="0"/>
                </a:lnTo>
                <a:cubicBezTo>
                  <a:pt x="2945602" y="0"/>
                  <a:pt x="3013023" y="67421"/>
                  <a:pt x="3013023" y="150590"/>
                </a:cubicBezTo>
                <a:lnTo>
                  <a:pt x="3013023" y="1652889"/>
                </a:lnTo>
                <a:cubicBezTo>
                  <a:pt x="3013023" y="1736058"/>
                  <a:pt x="2945602" y="1803479"/>
                  <a:pt x="2862433" y="1803479"/>
                </a:cubicBezTo>
                <a:lnTo>
                  <a:pt x="150590" y="1803479"/>
                </a:lnTo>
                <a:cubicBezTo>
                  <a:pt x="67421" y="1803479"/>
                  <a:pt x="0" y="1736058"/>
                  <a:pt x="0" y="1652889"/>
                </a:cubicBezTo>
                <a:lnTo>
                  <a:pt x="0" y="150590"/>
                </a:lnTo>
                <a:cubicBezTo>
                  <a:pt x="0" y="67421"/>
                  <a:pt x="67421" y="0"/>
                  <a:pt x="15059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71F3D828-B2E2-1493-BD3B-A2C25B740E0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601980" y="2233534"/>
            <a:ext cx="3013023" cy="1803479"/>
          </a:xfrm>
          <a:custGeom>
            <a:avLst/>
            <a:gdLst>
              <a:gd name="connsiteX0" fmla="*/ 150590 w 3013023"/>
              <a:gd name="connsiteY0" fmla="*/ 0 h 1803479"/>
              <a:gd name="connsiteX1" fmla="*/ 2862433 w 3013023"/>
              <a:gd name="connsiteY1" fmla="*/ 0 h 1803479"/>
              <a:gd name="connsiteX2" fmla="*/ 3013023 w 3013023"/>
              <a:gd name="connsiteY2" fmla="*/ 150590 h 1803479"/>
              <a:gd name="connsiteX3" fmla="*/ 3013023 w 3013023"/>
              <a:gd name="connsiteY3" fmla="*/ 1652889 h 1803479"/>
              <a:gd name="connsiteX4" fmla="*/ 2862433 w 3013023"/>
              <a:gd name="connsiteY4" fmla="*/ 1803479 h 1803479"/>
              <a:gd name="connsiteX5" fmla="*/ 150590 w 3013023"/>
              <a:gd name="connsiteY5" fmla="*/ 1803479 h 1803479"/>
              <a:gd name="connsiteX6" fmla="*/ 0 w 3013023"/>
              <a:gd name="connsiteY6" fmla="*/ 1652889 h 1803479"/>
              <a:gd name="connsiteX7" fmla="*/ 0 w 3013023"/>
              <a:gd name="connsiteY7" fmla="*/ 150590 h 1803479"/>
              <a:gd name="connsiteX8" fmla="*/ 150590 w 3013023"/>
              <a:gd name="connsiteY8" fmla="*/ 0 h 1803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13023" h="1803479">
                <a:moveTo>
                  <a:pt x="150590" y="0"/>
                </a:moveTo>
                <a:lnTo>
                  <a:pt x="2862433" y="0"/>
                </a:lnTo>
                <a:cubicBezTo>
                  <a:pt x="2945602" y="0"/>
                  <a:pt x="3013023" y="67421"/>
                  <a:pt x="3013023" y="150590"/>
                </a:cubicBezTo>
                <a:lnTo>
                  <a:pt x="3013023" y="1652889"/>
                </a:lnTo>
                <a:cubicBezTo>
                  <a:pt x="3013023" y="1736058"/>
                  <a:pt x="2945602" y="1803479"/>
                  <a:pt x="2862433" y="1803479"/>
                </a:cubicBezTo>
                <a:lnTo>
                  <a:pt x="150590" y="1803479"/>
                </a:lnTo>
                <a:cubicBezTo>
                  <a:pt x="67421" y="1803479"/>
                  <a:pt x="0" y="1736058"/>
                  <a:pt x="0" y="1652889"/>
                </a:cubicBezTo>
                <a:lnTo>
                  <a:pt x="0" y="150590"/>
                </a:lnTo>
                <a:cubicBezTo>
                  <a:pt x="0" y="67421"/>
                  <a:pt x="67421" y="0"/>
                  <a:pt x="15059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70E5E880-A3B6-BD57-AAE5-3D480BA60CD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70090" y="2233534"/>
            <a:ext cx="3013023" cy="1803479"/>
          </a:xfrm>
          <a:custGeom>
            <a:avLst/>
            <a:gdLst>
              <a:gd name="connsiteX0" fmla="*/ 150590 w 3013023"/>
              <a:gd name="connsiteY0" fmla="*/ 0 h 1803479"/>
              <a:gd name="connsiteX1" fmla="*/ 2862433 w 3013023"/>
              <a:gd name="connsiteY1" fmla="*/ 0 h 1803479"/>
              <a:gd name="connsiteX2" fmla="*/ 3013023 w 3013023"/>
              <a:gd name="connsiteY2" fmla="*/ 150590 h 1803479"/>
              <a:gd name="connsiteX3" fmla="*/ 3013023 w 3013023"/>
              <a:gd name="connsiteY3" fmla="*/ 1652889 h 1803479"/>
              <a:gd name="connsiteX4" fmla="*/ 2862433 w 3013023"/>
              <a:gd name="connsiteY4" fmla="*/ 1803479 h 1803479"/>
              <a:gd name="connsiteX5" fmla="*/ 150590 w 3013023"/>
              <a:gd name="connsiteY5" fmla="*/ 1803479 h 1803479"/>
              <a:gd name="connsiteX6" fmla="*/ 0 w 3013023"/>
              <a:gd name="connsiteY6" fmla="*/ 1652889 h 1803479"/>
              <a:gd name="connsiteX7" fmla="*/ 0 w 3013023"/>
              <a:gd name="connsiteY7" fmla="*/ 150590 h 1803479"/>
              <a:gd name="connsiteX8" fmla="*/ 150590 w 3013023"/>
              <a:gd name="connsiteY8" fmla="*/ 0 h 1803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13023" h="1803479">
                <a:moveTo>
                  <a:pt x="150590" y="0"/>
                </a:moveTo>
                <a:lnTo>
                  <a:pt x="2862433" y="0"/>
                </a:lnTo>
                <a:cubicBezTo>
                  <a:pt x="2945602" y="0"/>
                  <a:pt x="3013023" y="67421"/>
                  <a:pt x="3013023" y="150590"/>
                </a:cubicBezTo>
                <a:lnTo>
                  <a:pt x="3013023" y="1652889"/>
                </a:lnTo>
                <a:cubicBezTo>
                  <a:pt x="3013023" y="1736058"/>
                  <a:pt x="2945602" y="1803479"/>
                  <a:pt x="2862433" y="1803479"/>
                </a:cubicBezTo>
                <a:lnTo>
                  <a:pt x="150590" y="1803479"/>
                </a:lnTo>
                <a:cubicBezTo>
                  <a:pt x="67421" y="1803479"/>
                  <a:pt x="0" y="1736058"/>
                  <a:pt x="0" y="1652889"/>
                </a:cubicBezTo>
                <a:lnTo>
                  <a:pt x="0" y="150590"/>
                </a:lnTo>
                <a:cubicBezTo>
                  <a:pt x="0" y="67421"/>
                  <a:pt x="67421" y="0"/>
                  <a:pt x="15059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90840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6386526F-0C11-4E00-A74E-D889F6E2D5E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2294"/>
            <a:ext cx="12192000" cy="4133145"/>
          </a:xfrm>
          <a:custGeom>
            <a:avLst/>
            <a:gdLst>
              <a:gd name="connsiteX0" fmla="*/ 0 w 12192000"/>
              <a:gd name="connsiteY0" fmla="*/ 0 h 4133145"/>
              <a:gd name="connsiteX1" fmla="*/ 12192000 w 12192000"/>
              <a:gd name="connsiteY1" fmla="*/ 0 h 4133145"/>
              <a:gd name="connsiteX2" fmla="*/ 12192000 w 12192000"/>
              <a:gd name="connsiteY2" fmla="*/ 4133145 h 4133145"/>
              <a:gd name="connsiteX3" fmla="*/ 0 w 12192000"/>
              <a:gd name="connsiteY3" fmla="*/ 4133145 h 4133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4133145">
                <a:moveTo>
                  <a:pt x="0" y="0"/>
                </a:moveTo>
                <a:lnTo>
                  <a:pt x="12192000" y="0"/>
                </a:lnTo>
                <a:lnTo>
                  <a:pt x="12192000" y="4133145"/>
                </a:lnTo>
                <a:lnTo>
                  <a:pt x="0" y="4133145"/>
                </a:lnTo>
                <a:close/>
              </a:path>
            </a:pathLst>
          </a:custGeom>
          <a:solidFill>
            <a:schemeClr val="bg1">
              <a:lumMod val="95000"/>
              <a:alpha val="5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1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id-ID" dirty="0"/>
              <a:t>Insert Image Here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30274363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6C79F422-FAA6-4E9C-BD36-C776E065983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38200" y="685800"/>
            <a:ext cx="5043984" cy="5486400"/>
          </a:xfrm>
          <a:prstGeom prst="roundRect">
            <a:avLst>
              <a:gd name="adj" fmla="val 3443"/>
            </a:avLst>
          </a:prstGeom>
          <a:noFill/>
        </p:spPr>
        <p:txBody>
          <a:bodyPr wrap="square" anchor="ctr">
            <a:noAutofit/>
          </a:bodyPr>
          <a:lstStyle>
            <a:lvl1pPr marL="0" indent="0" algn="ctr">
              <a:buNone/>
              <a:defRPr sz="11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id-ID" dirty="0"/>
              <a:t>Insert Image Here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4819603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3_Custom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DC9CFAA3-65E1-488B-984F-00CCFAEACB4D}"/>
              </a:ext>
            </a:extLst>
          </p:cNvPr>
          <p:cNvSpPr/>
          <p:nvPr userDrawn="1"/>
        </p:nvSpPr>
        <p:spPr>
          <a:xfrm>
            <a:off x="8962718" y="0"/>
            <a:ext cx="3229282" cy="6858000"/>
          </a:xfrm>
          <a:custGeom>
            <a:avLst/>
            <a:gdLst>
              <a:gd name="connsiteX0" fmla="*/ 484075 w 3229282"/>
              <a:gd name="connsiteY0" fmla="*/ 0 h 6858000"/>
              <a:gd name="connsiteX1" fmla="*/ 3229282 w 3229282"/>
              <a:gd name="connsiteY1" fmla="*/ 0 h 6858000"/>
              <a:gd name="connsiteX2" fmla="*/ 3229282 w 3229282"/>
              <a:gd name="connsiteY2" fmla="*/ 6858000 h 6858000"/>
              <a:gd name="connsiteX3" fmla="*/ 0 w 3229282"/>
              <a:gd name="connsiteY3" fmla="*/ 6858000 h 6858000"/>
              <a:gd name="connsiteX4" fmla="*/ 0 w 3229282"/>
              <a:gd name="connsiteY4" fmla="*/ 484075 h 6858000"/>
              <a:gd name="connsiteX5" fmla="*/ 484075 w 3229282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29282" h="6858000">
                <a:moveTo>
                  <a:pt x="484075" y="0"/>
                </a:moveTo>
                <a:lnTo>
                  <a:pt x="3229282" y="0"/>
                </a:lnTo>
                <a:lnTo>
                  <a:pt x="3229282" y="6858000"/>
                </a:lnTo>
                <a:lnTo>
                  <a:pt x="0" y="6858000"/>
                </a:lnTo>
                <a:lnTo>
                  <a:pt x="0" y="484075"/>
                </a:lnTo>
                <a:cubicBezTo>
                  <a:pt x="0" y="216728"/>
                  <a:pt x="216728" y="0"/>
                  <a:pt x="484075" y="0"/>
                </a:cubicBezTo>
                <a:close/>
              </a:path>
            </a:pathLst>
          </a:custGeom>
          <a:gradFill>
            <a:gsLst>
              <a:gs pos="0">
                <a:schemeClr val="accent2"/>
              </a:gs>
              <a:gs pos="78000">
                <a:schemeClr val="accent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D" dirty="0"/>
          </a:p>
        </p:txBody>
      </p:sp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2E8161AC-E4BD-430D-A9ED-E9AE4EC04D7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929791" y="1123949"/>
            <a:ext cx="4065854" cy="4610100"/>
          </a:xfrm>
          <a:prstGeom prst="round2DiagRect">
            <a:avLst>
              <a:gd name="adj1" fmla="val 10075"/>
              <a:gd name="adj2" fmla="val 0"/>
            </a:avLst>
          </a:prstGeom>
          <a:solidFill>
            <a:schemeClr val="bg1">
              <a:lumMod val="95000"/>
              <a:alpha val="50000"/>
            </a:schemeClr>
          </a:solidFill>
          <a:ln w="19050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1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id-ID" dirty="0"/>
              <a:t>Insert Image Here</a:t>
            </a:r>
            <a:endParaRPr lang="en-ID" dirty="0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D4E29013-1E81-4CD6-9343-16C4A8CCA48F}"/>
              </a:ext>
            </a:extLst>
          </p:cNvPr>
          <p:cNvSpPr/>
          <p:nvPr userDrawn="1"/>
        </p:nvSpPr>
        <p:spPr>
          <a:xfrm flipH="1">
            <a:off x="6456661" y="3383258"/>
            <a:ext cx="473130" cy="2350792"/>
          </a:xfrm>
          <a:custGeom>
            <a:avLst/>
            <a:gdLst>
              <a:gd name="connsiteX0" fmla="*/ 0 w 473130"/>
              <a:gd name="connsiteY0" fmla="*/ 0 h 2350792"/>
              <a:gd name="connsiteX1" fmla="*/ 473130 w 473130"/>
              <a:gd name="connsiteY1" fmla="*/ 0 h 2350792"/>
              <a:gd name="connsiteX2" fmla="*/ 473130 w 473130"/>
              <a:gd name="connsiteY2" fmla="*/ 1945515 h 2350792"/>
              <a:gd name="connsiteX3" fmla="*/ 67853 w 473130"/>
              <a:gd name="connsiteY3" fmla="*/ 2350792 h 2350792"/>
              <a:gd name="connsiteX4" fmla="*/ 0 w 473130"/>
              <a:gd name="connsiteY4" fmla="*/ 2350792 h 2350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3130" h="2350792">
                <a:moveTo>
                  <a:pt x="0" y="0"/>
                </a:moveTo>
                <a:lnTo>
                  <a:pt x="473130" y="0"/>
                </a:lnTo>
                <a:lnTo>
                  <a:pt x="473130" y="1945515"/>
                </a:lnTo>
                <a:cubicBezTo>
                  <a:pt x="473130" y="2169343"/>
                  <a:pt x="291681" y="2350792"/>
                  <a:pt x="67853" y="2350792"/>
                </a:cubicBezTo>
                <a:lnTo>
                  <a:pt x="0" y="2350792"/>
                </a:lnTo>
                <a:close/>
              </a:path>
            </a:pathLst>
          </a:custGeom>
          <a:gradFill flip="none" rotWithShape="1">
            <a:gsLst>
              <a:gs pos="0">
                <a:schemeClr val="accent2"/>
              </a:gs>
              <a:gs pos="78000">
                <a:schemeClr val="accent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37350449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8DF330C-11AC-415D-8F41-A35B7EB67B40}"/>
              </a:ext>
            </a:extLst>
          </p:cNvPr>
          <p:cNvSpPr/>
          <p:nvPr userDrawn="1"/>
        </p:nvSpPr>
        <p:spPr>
          <a:xfrm>
            <a:off x="0" y="4005944"/>
            <a:ext cx="12192000" cy="28520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FCB2101-EBB4-4793-9DCF-4CA91CC416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2725" y="1935480"/>
            <a:ext cx="8185404" cy="4579525"/>
          </a:xfrm>
          <a:prstGeom prst="rect">
            <a:avLst/>
          </a:prstGeom>
        </p:spPr>
      </p:pic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335EDC69-56B3-4A31-ACE8-90DF2D5A6BD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550219" y="2157499"/>
            <a:ext cx="5118166" cy="3196823"/>
          </a:xfrm>
          <a:custGeom>
            <a:avLst/>
            <a:gdLst>
              <a:gd name="connsiteX0" fmla="*/ 0 w 5118166"/>
              <a:gd name="connsiteY0" fmla="*/ 0 h 3196823"/>
              <a:gd name="connsiteX1" fmla="*/ 5118166 w 5118166"/>
              <a:gd name="connsiteY1" fmla="*/ 0 h 3196823"/>
              <a:gd name="connsiteX2" fmla="*/ 5118166 w 5118166"/>
              <a:gd name="connsiteY2" fmla="*/ 3196823 h 3196823"/>
              <a:gd name="connsiteX3" fmla="*/ 0 w 5118166"/>
              <a:gd name="connsiteY3" fmla="*/ 3196823 h 3196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18166" h="3196823">
                <a:moveTo>
                  <a:pt x="0" y="0"/>
                </a:moveTo>
                <a:lnTo>
                  <a:pt x="5118166" y="0"/>
                </a:lnTo>
                <a:lnTo>
                  <a:pt x="5118166" y="3196823"/>
                </a:lnTo>
                <a:lnTo>
                  <a:pt x="0" y="3196823"/>
                </a:lnTo>
                <a:close/>
              </a:path>
            </a:pathLst>
          </a:custGeom>
          <a:solidFill>
            <a:schemeClr val="bg1">
              <a:lumMod val="95000"/>
              <a:alpha val="5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1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id-ID" dirty="0"/>
              <a:t>Insert Image Here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9301036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A63F0931-CCE1-4CA2-A3FB-BC1A4F5B49F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814244" y="1449000"/>
            <a:ext cx="3960000" cy="3960000"/>
          </a:xfrm>
          <a:custGeom>
            <a:avLst/>
            <a:gdLst>
              <a:gd name="connsiteX0" fmla="*/ 1980000 w 3960000"/>
              <a:gd name="connsiteY0" fmla="*/ 0 h 3960000"/>
              <a:gd name="connsiteX1" fmla="*/ 3960000 w 3960000"/>
              <a:gd name="connsiteY1" fmla="*/ 1980000 h 3960000"/>
              <a:gd name="connsiteX2" fmla="*/ 1980000 w 3960000"/>
              <a:gd name="connsiteY2" fmla="*/ 3960000 h 3960000"/>
              <a:gd name="connsiteX3" fmla="*/ 0 w 3960000"/>
              <a:gd name="connsiteY3" fmla="*/ 1980000 h 3960000"/>
              <a:gd name="connsiteX4" fmla="*/ 1980000 w 3960000"/>
              <a:gd name="connsiteY4" fmla="*/ 0 h 39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60000" h="3960000">
                <a:moveTo>
                  <a:pt x="1980000" y="0"/>
                </a:moveTo>
                <a:cubicBezTo>
                  <a:pt x="3073524" y="0"/>
                  <a:pt x="3960000" y="886476"/>
                  <a:pt x="3960000" y="1980000"/>
                </a:cubicBezTo>
                <a:cubicBezTo>
                  <a:pt x="3960000" y="3073524"/>
                  <a:pt x="3073524" y="3960000"/>
                  <a:pt x="1980000" y="3960000"/>
                </a:cubicBezTo>
                <a:cubicBezTo>
                  <a:pt x="886476" y="3960000"/>
                  <a:pt x="0" y="3073524"/>
                  <a:pt x="0" y="1980000"/>
                </a:cubicBezTo>
                <a:cubicBezTo>
                  <a:pt x="0" y="886476"/>
                  <a:pt x="886476" y="0"/>
                  <a:pt x="1980000" y="0"/>
                </a:cubicBezTo>
                <a:close/>
              </a:path>
            </a:pathLst>
          </a:custGeom>
          <a:noFill/>
        </p:spPr>
        <p:txBody>
          <a:bodyPr wrap="square" anchor="ctr">
            <a:noAutofit/>
          </a:bodyPr>
          <a:lstStyle>
            <a:lvl1pPr marL="0" indent="0" algn="ctr">
              <a:buNone/>
              <a:defRPr sz="11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id-ID" dirty="0"/>
              <a:t>Insert Image Here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899512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A851386C-31D2-4CEA-869B-56E8876C618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5999" y="-2"/>
            <a:ext cx="6095999" cy="6858002"/>
          </a:xfrm>
          <a:custGeom>
            <a:avLst/>
            <a:gdLst>
              <a:gd name="connsiteX0" fmla="*/ 0 w 11339512"/>
              <a:gd name="connsiteY0" fmla="*/ 0 h 4248150"/>
              <a:gd name="connsiteX1" fmla="*/ 11339512 w 11339512"/>
              <a:gd name="connsiteY1" fmla="*/ 0 h 4248150"/>
              <a:gd name="connsiteX2" fmla="*/ 11339512 w 11339512"/>
              <a:gd name="connsiteY2" fmla="*/ 4248150 h 4248150"/>
              <a:gd name="connsiteX3" fmla="*/ 0 w 11339512"/>
              <a:gd name="connsiteY3" fmla="*/ 4248150 h 4248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339512" h="4248150">
                <a:moveTo>
                  <a:pt x="0" y="0"/>
                </a:moveTo>
                <a:lnTo>
                  <a:pt x="11339512" y="0"/>
                </a:lnTo>
                <a:lnTo>
                  <a:pt x="11339512" y="4248150"/>
                </a:lnTo>
                <a:lnTo>
                  <a:pt x="0" y="4248150"/>
                </a:lnTo>
                <a:close/>
              </a:path>
            </a:pathLst>
          </a:custGeom>
          <a:noFill/>
        </p:spPr>
        <p:txBody>
          <a:bodyPr wrap="square" anchor="ctr">
            <a:noAutofit/>
          </a:bodyPr>
          <a:lstStyle>
            <a:lvl1pPr marL="0" indent="0" algn="ctr">
              <a:buNone/>
              <a:defRPr sz="11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id-ID" dirty="0"/>
              <a:t>Insert Image Here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4483831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8125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4ED8566C-309F-4E97-8017-9CBBCB6AB98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781550" y="0"/>
            <a:ext cx="7410451" cy="6858000"/>
          </a:xfrm>
          <a:custGeom>
            <a:avLst/>
            <a:gdLst>
              <a:gd name="connsiteX0" fmla="*/ 0 w 7410451"/>
              <a:gd name="connsiteY0" fmla="*/ 0 h 6858000"/>
              <a:gd name="connsiteX1" fmla="*/ 7410451 w 7410451"/>
              <a:gd name="connsiteY1" fmla="*/ 0 h 6858000"/>
              <a:gd name="connsiteX2" fmla="*/ 7410451 w 7410451"/>
              <a:gd name="connsiteY2" fmla="*/ 6858000 h 6858000"/>
              <a:gd name="connsiteX3" fmla="*/ 0 w 741045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10451" h="6858000">
                <a:moveTo>
                  <a:pt x="0" y="0"/>
                </a:moveTo>
                <a:lnTo>
                  <a:pt x="7410451" y="0"/>
                </a:lnTo>
                <a:lnTo>
                  <a:pt x="741045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  <a:alpha val="5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1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id-ID" dirty="0"/>
              <a:t>Insert Image Here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624637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259F843-DF8A-4646-A50C-5D4597B2F2E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364105" y="685800"/>
            <a:ext cx="3822492" cy="5486399"/>
          </a:xfrm>
          <a:prstGeom prst="roundRect">
            <a:avLst>
              <a:gd name="adj" fmla="val 8688"/>
            </a:avLst>
          </a:prstGeom>
          <a:noFill/>
        </p:spPr>
        <p:txBody>
          <a:bodyPr wrap="square" anchor="ctr">
            <a:noAutofit/>
          </a:bodyPr>
          <a:lstStyle>
            <a:lvl1pPr marL="0" indent="0" algn="ctr">
              <a:buNone/>
              <a:defRPr sz="11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id-ID" dirty="0"/>
              <a:t>Insert Image Here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6211915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C605E477-A8EB-4A63-ABD9-2D403E514E1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56886" y="3878809"/>
            <a:ext cx="2299086" cy="1960130"/>
          </a:xfrm>
          <a:prstGeom prst="roundRect">
            <a:avLst>
              <a:gd name="adj" fmla="val 8255"/>
            </a:avLst>
          </a:prstGeom>
          <a:noFill/>
        </p:spPr>
        <p:txBody>
          <a:bodyPr wrap="square" anchor="ctr">
            <a:noAutofit/>
          </a:bodyPr>
          <a:lstStyle>
            <a:lvl1pPr marL="0" indent="0" algn="ctr">
              <a:buNone/>
              <a:defRPr sz="11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id-ID" dirty="0"/>
              <a:t>Insert Image Here</a:t>
            </a:r>
            <a:endParaRPr lang="en-ID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658A16B3-8797-4C16-8AD3-3E49FF19F8A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29396" y="3878808"/>
            <a:ext cx="2299087" cy="1960130"/>
          </a:xfrm>
          <a:prstGeom prst="roundRect">
            <a:avLst>
              <a:gd name="adj" fmla="val 9784"/>
            </a:avLst>
          </a:prstGeom>
          <a:noFill/>
        </p:spPr>
        <p:txBody>
          <a:bodyPr wrap="square" anchor="ctr">
            <a:noAutofit/>
          </a:bodyPr>
          <a:lstStyle>
            <a:lvl1pPr marL="0" indent="0" algn="ctr">
              <a:buNone/>
              <a:defRPr sz="11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id-ID" dirty="0"/>
              <a:t>Insert Image Here</a:t>
            </a:r>
            <a:endParaRPr lang="en-ID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96A55AA-6BC2-454A-9EE2-BE2FCCDDF6B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56886" y="1618479"/>
            <a:ext cx="2299086" cy="1960130"/>
          </a:xfrm>
          <a:prstGeom prst="roundRect">
            <a:avLst>
              <a:gd name="adj" fmla="val 7490"/>
            </a:avLst>
          </a:prstGeom>
          <a:noFill/>
        </p:spPr>
        <p:txBody>
          <a:bodyPr wrap="square" anchor="ctr">
            <a:noAutofit/>
          </a:bodyPr>
          <a:lstStyle>
            <a:lvl1pPr marL="0" indent="0" algn="ctr">
              <a:buNone/>
              <a:defRPr sz="11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id-ID" dirty="0"/>
              <a:t>Insert Image Here</a:t>
            </a:r>
            <a:endParaRPr lang="en-ID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8CE4A5C-CC4A-4E28-AFB9-C6399CAD1FB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929396" y="1618478"/>
            <a:ext cx="2299087" cy="1960130"/>
          </a:xfrm>
          <a:prstGeom prst="roundRect">
            <a:avLst>
              <a:gd name="adj" fmla="val 9019"/>
            </a:avLst>
          </a:prstGeom>
          <a:noFill/>
        </p:spPr>
        <p:txBody>
          <a:bodyPr wrap="square" anchor="ctr">
            <a:noAutofit/>
          </a:bodyPr>
          <a:lstStyle>
            <a:lvl1pPr marL="0" indent="0" algn="ctr">
              <a:buNone/>
              <a:defRPr sz="11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id-ID" dirty="0"/>
              <a:t>Insert Image Here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8644517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536731CD-9749-D3FB-A867-33519183CA7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979243" y="716399"/>
            <a:ext cx="2935564" cy="2712603"/>
          </a:xfrm>
          <a:custGeom>
            <a:avLst/>
            <a:gdLst>
              <a:gd name="connsiteX0" fmla="*/ 0 w 2935564"/>
              <a:gd name="connsiteY0" fmla="*/ 0 h 2712603"/>
              <a:gd name="connsiteX1" fmla="*/ 2727100 w 2935564"/>
              <a:gd name="connsiteY1" fmla="*/ 0 h 2712603"/>
              <a:gd name="connsiteX2" fmla="*/ 2935564 w 2935564"/>
              <a:gd name="connsiteY2" fmla="*/ 208464 h 2712603"/>
              <a:gd name="connsiteX3" fmla="*/ 2935564 w 2935564"/>
              <a:gd name="connsiteY3" fmla="*/ 2504139 h 2712603"/>
              <a:gd name="connsiteX4" fmla="*/ 2727100 w 2935564"/>
              <a:gd name="connsiteY4" fmla="*/ 2712603 h 2712603"/>
              <a:gd name="connsiteX5" fmla="*/ 0 w 2935564"/>
              <a:gd name="connsiteY5" fmla="*/ 2712603 h 27126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35564" h="2712603">
                <a:moveTo>
                  <a:pt x="0" y="0"/>
                </a:moveTo>
                <a:lnTo>
                  <a:pt x="2727100" y="0"/>
                </a:lnTo>
                <a:cubicBezTo>
                  <a:pt x="2842231" y="0"/>
                  <a:pt x="2935564" y="93333"/>
                  <a:pt x="2935564" y="208464"/>
                </a:cubicBezTo>
                <a:lnTo>
                  <a:pt x="2935564" y="2504139"/>
                </a:lnTo>
                <a:cubicBezTo>
                  <a:pt x="2935564" y="2619270"/>
                  <a:pt x="2842231" y="2712603"/>
                  <a:pt x="2727100" y="2712603"/>
                </a:cubicBezTo>
                <a:lnTo>
                  <a:pt x="0" y="271260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32EB147C-8A54-BE0F-0D37-9DD3FA04342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6682" y="716398"/>
            <a:ext cx="4160188" cy="2712602"/>
          </a:xfrm>
          <a:custGeom>
            <a:avLst/>
            <a:gdLst>
              <a:gd name="connsiteX0" fmla="*/ 208463 w 4160188"/>
              <a:gd name="connsiteY0" fmla="*/ 0 h 2712602"/>
              <a:gd name="connsiteX1" fmla="*/ 4160188 w 4160188"/>
              <a:gd name="connsiteY1" fmla="*/ 0 h 2712602"/>
              <a:gd name="connsiteX2" fmla="*/ 4160188 w 4160188"/>
              <a:gd name="connsiteY2" fmla="*/ 2712602 h 2712602"/>
              <a:gd name="connsiteX3" fmla="*/ 208463 w 4160188"/>
              <a:gd name="connsiteY3" fmla="*/ 2712602 h 2712602"/>
              <a:gd name="connsiteX4" fmla="*/ 0 w 4160188"/>
              <a:gd name="connsiteY4" fmla="*/ 2504139 h 2712602"/>
              <a:gd name="connsiteX5" fmla="*/ 0 w 4160188"/>
              <a:gd name="connsiteY5" fmla="*/ 208463 h 2712602"/>
              <a:gd name="connsiteX6" fmla="*/ 208463 w 4160188"/>
              <a:gd name="connsiteY6" fmla="*/ 0 h 2712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0188" h="2712602">
                <a:moveTo>
                  <a:pt x="208463" y="0"/>
                </a:moveTo>
                <a:lnTo>
                  <a:pt x="4160188" y="0"/>
                </a:lnTo>
                <a:lnTo>
                  <a:pt x="4160188" y="2712602"/>
                </a:lnTo>
                <a:lnTo>
                  <a:pt x="208463" y="2712602"/>
                </a:lnTo>
                <a:cubicBezTo>
                  <a:pt x="93332" y="2712602"/>
                  <a:pt x="0" y="2619270"/>
                  <a:pt x="0" y="2504139"/>
                </a:cubicBezTo>
                <a:lnTo>
                  <a:pt x="0" y="208463"/>
                </a:lnTo>
                <a:cubicBezTo>
                  <a:pt x="0" y="93332"/>
                  <a:pt x="93332" y="0"/>
                  <a:pt x="20846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5928EB22-1639-F1BA-7F93-E6BAEB0986B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472591" y="3695987"/>
            <a:ext cx="4160188" cy="2503358"/>
          </a:xfrm>
          <a:custGeom>
            <a:avLst/>
            <a:gdLst>
              <a:gd name="connsiteX0" fmla="*/ 0 w 4160188"/>
              <a:gd name="connsiteY0" fmla="*/ 0 h 2503358"/>
              <a:gd name="connsiteX1" fmla="*/ 3967805 w 4160188"/>
              <a:gd name="connsiteY1" fmla="*/ 0 h 2503358"/>
              <a:gd name="connsiteX2" fmla="*/ 4160188 w 4160188"/>
              <a:gd name="connsiteY2" fmla="*/ 192383 h 2503358"/>
              <a:gd name="connsiteX3" fmla="*/ 4160188 w 4160188"/>
              <a:gd name="connsiteY3" fmla="*/ 2310975 h 2503358"/>
              <a:gd name="connsiteX4" fmla="*/ 3967805 w 4160188"/>
              <a:gd name="connsiteY4" fmla="*/ 2503358 h 2503358"/>
              <a:gd name="connsiteX5" fmla="*/ 0 w 4160188"/>
              <a:gd name="connsiteY5" fmla="*/ 2503358 h 2503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160188" h="2503358">
                <a:moveTo>
                  <a:pt x="0" y="0"/>
                </a:moveTo>
                <a:lnTo>
                  <a:pt x="3967805" y="0"/>
                </a:lnTo>
                <a:cubicBezTo>
                  <a:pt x="4074055" y="0"/>
                  <a:pt x="4160188" y="86133"/>
                  <a:pt x="4160188" y="192383"/>
                </a:cubicBezTo>
                <a:lnTo>
                  <a:pt x="4160188" y="2310975"/>
                </a:lnTo>
                <a:cubicBezTo>
                  <a:pt x="4160188" y="2417225"/>
                  <a:pt x="4074055" y="2503358"/>
                  <a:pt x="3967805" y="2503358"/>
                </a:cubicBezTo>
                <a:lnTo>
                  <a:pt x="0" y="2503358"/>
                </a:lnTo>
                <a:close/>
              </a:path>
            </a:pathLst>
          </a:custGeom>
          <a:noFill/>
        </p:spPr>
        <p:txBody>
          <a:bodyPr wrap="square" anchor="ctr">
            <a:noAutofit/>
          </a:bodyPr>
          <a:lstStyle>
            <a:lvl1pPr marL="0" indent="0" algn="ctr">
              <a:buNone/>
              <a:defRPr sz="11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id-ID" dirty="0"/>
              <a:t>Insert Image Here</a:t>
            </a:r>
            <a:endParaRPr lang="en-ID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DF5047E1-EC47-4D3C-B332-0C1D4EFB454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017320" y="3695987"/>
            <a:ext cx="2170902" cy="2503359"/>
          </a:xfrm>
          <a:custGeom>
            <a:avLst/>
            <a:gdLst>
              <a:gd name="connsiteX0" fmla="*/ 0 w 2118841"/>
              <a:gd name="connsiteY0" fmla="*/ 0 h 2114782"/>
              <a:gd name="connsiteX1" fmla="*/ 2118841 w 2118841"/>
              <a:gd name="connsiteY1" fmla="*/ 0 h 2114782"/>
              <a:gd name="connsiteX2" fmla="*/ 2118841 w 2118841"/>
              <a:gd name="connsiteY2" fmla="*/ 2114782 h 2114782"/>
              <a:gd name="connsiteX3" fmla="*/ 0 w 2118841"/>
              <a:gd name="connsiteY3" fmla="*/ 2114782 h 2114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18841" h="2114782">
                <a:moveTo>
                  <a:pt x="0" y="0"/>
                </a:moveTo>
                <a:lnTo>
                  <a:pt x="2118841" y="0"/>
                </a:lnTo>
                <a:lnTo>
                  <a:pt x="2118841" y="2114782"/>
                </a:lnTo>
                <a:lnTo>
                  <a:pt x="0" y="2114782"/>
                </a:lnTo>
                <a:close/>
              </a:path>
            </a:pathLst>
          </a:custGeom>
          <a:noFill/>
        </p:spPr>
        <p:txBody>
          <a:bodyPr wrap="square" anchor="ctr">
            <a:noAutofit/>
          </a:bodyPr>
          <a:lstStyle>
            <a:lvl1pPr marL="0" indent="0" algn="ctr">
              <a:buNone/>
              <a:defRPr sz="11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id-ID" dirty="0"/>
              <a:t>Insert Image Here</a:t>
            </a:r>
            <a:endParaRPr lang="en-ID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EC75C446-200A-BB9C-7584-6CE1170E314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6682" y="3695988"/>
            <a:ext cx="4160188" cy="2503358"/>
          </a:xfrm>
          <a:custGeom>
            <a:avLst/>
            <a:gdLst>
              <a:gd name="connsiteX0" fmla="*/ 192383 w 4160188"/>
              <a:gd name="connsiteY0" fmla="*/ 0 h 2503358"/>
              <a:gd name="connsiteX1" fmla="*/ 4160188 w 4160188"/>
              <a:gd name="connsiteY1" fmla="*/ 0 h 2503358"/>
              <a:gd name="connsiteX2" fmla="*/ 4160188 w 4160188"/>
              <a:gd name="connsiteY2" fmla="*/ 2503358 h 2503358"/>
              <a:gd name="connsiteX3" fmla="*/ 192383 w 4160188"/>
              <a:gd name="connsiteY3" fmla="*/ 2503358 h 2503358"/>
              <a:gd name="connsiteX4" fmla="*/ 0 w 4160188"/>
              <a:gd name="connsiteY4" fmla="*/ 2310975 h 2503358"/>
              <a:gd name="connsiteX5" fmla="*/ 0 w 4160188"/>
              <a:gd name="connsiteY5" fmla="*/ 192383 h 2503358"/>
              <a:gd name="connsiteX6" fmla="*/ 192383 w 4160188"/>
              <a:gd name="connsiteY6" fmla="*/ 0 h 2503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0188" h="2503358">
                <a:moveTo>
                  <a:pt x="192383" y="0"/>
                </a:moveTo>
                <a:lnTo>
                  <a:pt x="4160188" y="0"/>
                </a:lnTo>
                <a:lnTo>
                  <a:pt x="4160188" y="2503358"/>
                </a:lnTo>
                <a:lnTo>
                  <a:pt x="192383" y="2503358"/>
                </a:lnTo>
                <a:cubicBezTo>
                  <a:pt x="86133" y="2503358"/>
                  <a:pt x="0" y="2417225"/>
                  <a:pt x="0" y="2310975"/>
                </a:cubicBezTo>
                <a:lnTo>
                  <a:pt x="0" y="192383"/>
                </a:lnTo>
                <a:cubicBezTo>
                  <a:pt x="0" y="86133"/>
                  <a:pt x="86133" y="0"/>
                  <a:pt x="192383" y="0"/>
                </a:cubicBezTo>
                <a:close/>
              </a:path>
            </a:pathLst>
          </a:custGeom>
          <a:noFill/>
        </p:spPr>
        <p:txBody>
          <a:bodyPr wrap="square" anchor="ctr">
            <a:noAutofit/>
          </a:bodyPr>
          <a:lstStyle>
            <a:lvl1pPr marL="0" indent="0" algn="ctr">
              <a:buNone/>
              <a:defRPr sz="11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id-ID" dirty="0"/>
              <a:t>Insert Image Here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4742312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CC246A4-ECA9-6E89-2D90-74343025BBA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" y="685800"/>
            <a:ext cx="4591988" cy="5486400"/>
          </a:xfrm>
          <a:prstGeom prst="roundRect">
            <a:avLst>
              <a:gd name="adj" fmla="val 3882"/>
            </a:avLst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9588450-EF52-13FF-A4CC-B6EC20669BF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242216" y="2158583"/>
            <a:ext cx="1853784" cy="2607612"/>
          </a:xfrm>
          <a:prstGeom prst="roundRect">
            <a:avLst>
              <a:gd name="adj" fmla="val 10198"/>
            </a:avLst>
          </a:prstGeom>
          <a:ln w="38100">
            <a:solidFill>
              <a:schemeClr val="bg1">
                <a:lumMod val="85000"/>
              </a:schemeClr>
            </a:solidFill>
          </a:ln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77842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0">
            <a:extLst>
              <a:ext uri="{FF2B5EF4-FFF2-40B4-BE49-F238E27FC236}">
                <a16:creationId xmlns:a16="http://schemas.microsoft.com/office/drawing/2014/main" id="{F63DB7E8-5D89-35AC-0D98-37A8D1FC0E6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876452" y="2513666"/>
            <a:ext cx="2451081" cy="2039284"/>
          </a:xfrm>
          <a:prstGeom prst="roundRect">
            <a:avLst>
              <a:gd name="adj" fmla="val 9383"/>
            </a:avLst>
          </a:prstGeom>
          <a:noFill/>
        </p:spPr>
        <p:txBody>
          <a:bodyPr wrap="square" anchor="ctr">
            <a:noAutofit/>
          </a:bodyPr>
          <a:lstStyle>
            <a:lvl1pPr marL="0" indent="0" algn="ctr">
              <a:buNone/>
              <a:defRPr sz="11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id-ID" dirty="0"/>
              <a:t>Insert Image Here</a:t>
            </a:r>
            <a:endParaRPr lang="en-ID" dirty="0"/>
          </a:p>
        </p:txBody>
      </p:sp>
      <p:sp>
        <p:nvSpPr>
          <p:cNvPr id="3" name="Picture Placeholder 10">
            <a:extLst>
              <a:ext uri="{FF2B5EF4-FFF2-40B4-BE49-F238E27FC236}">
                <a16:creationId xmlns:a16="http://schemas.microsoft.com/office/drawing/2014/main" id="{80633498-6E28-9C9A-2D5D-54256260CA4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38200" y="2513666"/>
            <a:ext cx="2451081" cy="2039284"/>
          </a:xfrm>
          <a:prstGeom prst="roundRect">
            <a:avLst>
              <a:gd name="adj" fmla="val 9383"/>
            </a:avLst>
          </a:prstGeom>
          <a:noFill/>
        </p:spPr>
        <p:txBody>
          <a:bodyPr wrap="square" anchor="ctr">
            <a:noAutofit/>
          </a:bodyPr>
          <a:lstStyle>
            <a:lvl1pPr marL="0" indent="0" algn="ctr">
              <a:buNone/>
              <a:defRPr sz="11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id-ID" dirty="0"/>
              <a:t>Insert Image Here</a:t>
            </a:r>
            <a:endParaRPr lang="en-ID" dirty="0"/>
          </a:p>
        </p:txBody>
      </p:sp>
      <p:sp>
        <p:nvSpPr>
          <p:cNvPr id="4" name="Picture Placeholder 10">
            <a:extLst>
              <a:ext uri="{FF2B5EF4-FFF2-40B4-BE49-F238E27FC236}">
                <a16:creationId xmlns:a16="http://schemas.microsoft.com/office/drawing/2014/main" id="{96D2D114-A977-AEC5-F241-7AD8DFED9823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3517617" y="2513666"/>
            <a:ext cx="2451081" cy="2039284"/>
          </a:xfrm>
          <a:prstGeom prst="roundRect">
            <a:avLst>
              <a:gd name="adj" fmla="val 9383"/>
            </a:avLst>
          </a:prstGeom>
          <a:noFill/>
        </p:spPr>
        <p:txBody>
          <a:bodyPr wrap="square" anchor="ctr">
            <a:noAutofit/>
          </a:bodyPr>
          <a:lstStyle>
            <a:lvl1pPr marL="0" indent="0" algn="ctr">
              <a:buNone/>
              <a:defRPr sz="11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id-ID" dirty="0"/>
              <a:t>Insert Image Here</a:t>
            </a:r>
            <a:endParaRPr lang="en-ID" dirty="0"/>
          </a:p>
        </p:txBody>
      </p:sp>
      <p:sp>
        <p:nvSpPr>
          <p:cNvPr id="5" name="Picture Placeholder 10">
            <a:extLst>
              <a:ext uri="{FF2B5EF4-FFF2-40B4-BE49-F238E27FC236}">
                <a16:creationId xmlns:a16="http://schemas.microsoft.com/office/drawing/2014/main" id="{D4D342A2-A645-8E27-7535-1555FF50AE2A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197034" y="2513666"/>
            <a:ext cx="2451081" cy="2039284"/>
          </a:xfrm>
          <a:prstGeom prst="roundRect">
            <a:avLst>
              <a:gd name="adj" fmla="val 9383"/>
            </a:avLst>
          </a:prstGeom>
          <a:noFill/>
        </p:spPr>
        <p:txBody>
          <a:bodyPr wrap="square" anchor="ctr">
            <a:noAutofit/>
          </a:bodyPr>
          <a:lstStyle>
            <a:lvl1pPr marL="0" indent="0" algn="ctr">
              <a:buNone/>
              <a:defRPr sz="11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id-ID" dirty="0"/>
              <a:t>Insert Image Here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37270465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B1360056-4BA3-41A8-BD2E-CC1AC4FFD73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979108" y="685800"/>
            <a:ext cx="3212892" cy="5486399"/>
          </a:xfrm>
          <a:custGeom>
            <a:avLst/>
            <a:gdLst>
              <a:gd name="connsiteX0" fmla="*/ 1997742 w 2752980"/>
              <a:gd name="connsiteY0" fmla="*/ 0 h 3995485"/>
              <a:gd name="connsiteX1" fmla="*/ 2752980 w 2752980"/>
              <a:gd name="connsiteY1" fmla="*/ 0 h 3995485"/>
              <a:gd name="connsiteX2" fmla="*/ 2752980 w 2752980"/>
              <a:gd name="connsiteY2" fmla="*/ 3995485 h 3995485"/>
              <a:gd name="connsiteX3" fmla="*/ 1997742 w 2752980"/>
              <a:gd name="connsiteY3" fmla="*/ 3995485 h 3995485"/>
              <a:gd name="connsiteX4" fmla="*/ 0 w 2752980"/>
              <a:gd name="connsiteY4" fmla="*/ 1997743 h 3995485"/>
              <a:gd name="connsiteX5" fmla="*/ 1997742 w 2752980"/>
              <a:gd name="connsiteY5" fmla="*/ 0 h 3995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52980" h="3995485">
                <a:moveTo>
                  <a:pt x="1997742" y="0"/>
                </a:moveTo>
                <a:lnTo>
                  <a:pt x="2752980" y="0"/>
                </a:lnTo>
                <a:lnTo>
                  <a:pt x="2752980" y="3995485"/>
                </a:lnTo>
                <a:lnTo>
                  <a:pt x="1997742" y="3995485"/>
                </a:lnTo>
                <a:cubicBezTo>
                  <a:pt x="894419" y="3995485"/>
                  <a:pt x="0" y="3101066"/>
                  <a:pt x="0" y="1997743"/>
                </a:cubicBezTo>
                <a:cubicBezTo>
                  <a:pt x="0" y="894420"/>
                  <a:pt x="894419" y="0"/>
                  <a:pt x="1997742" y="0"/>
                </a:cubicBezTo>
                <a:close/>
              </a:path>
            </a:pathLst>
          </a:custGeom>
          <a:noFill/>
        </p:spPr>
        <p:txBody>
          <a:bodyPr wrap="square" anchor="ctr">
            <a:noAutofit/>
          </a:bodyPr>
          <a:lstStyle>
            <a:lvl1pPr marL="0" indent="0" algn="ctr">
              <a:buNone/>
              <a:defRPr sz="11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id-ID" dirty="0"/>
              <a:t>Insert Image Here</a:t>
            </a:r>
            <a:endParaRPr lang="en-ID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9FBF95FA-C842-4896-A608-85DAE4D8858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761820" y="1240544"/>
            <a:ext cx="4395757" cy="4395757"/>
          </a:xfrm>
          <a:custGeom>
            <a:avLst/>
            <a:gdLst>
              <a:gd name="connsiteX0" fmla="*/ 1997743 w 3995486"/>
              <a:gd name="connsiteY0" fmla="*/ 0 h 3995486"/>
              <a:gd name="connsiteX1" fmla="*/ 3995486 w 3995486"/>
              <a:gd name="connsiteY1" fmla="*/ 1997743 h 3995486"/>
              <a:gd name="connsiteX2" fmla="*/ 1997743 w 3995486"/>
              <a:gd name="connsiteY2" fmla="*/ 3995486 h 3995486"/>
              <a:gd name="connsiteX3" fmla="*/ 0 w 3995486"/>
              <a:gd name="connsiteY3" fmla="*/ 1997743 h 3995486"/>
              <a:gd name="connsiteX4" fmla="*/ 1997743 w 3995486"/>
              <a:gd name="connsiteY4" fmla="*/ 0 h 399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95486" h="3995486">
                <a:moveTo>
                  <a:pt x="1997743" y="0"/>
                </a:moveTo>
                <a:cubicBezTo>
                  <a:pt x="3101066" y="0"/>
                  <a:pt x="3995486" y="894420"/>
                  <a:pt x="3995486" y="1997743"/>
                </a:cubicBezTo>
                <a:cubicBezTo>
                  <a:pt x="3995486" y="3101066"/>
                  <a:pt x="3101066" y="3995486"/>
                  <a:pt x="1997743" y="3995486"/>
                </a:cubicBezTo>
                <a:cubicBezTo>
                  <a:pt x="894420" y="3995486"/>
                  <a:pt x="0" y="3101066"/>
                  <a:pt x="0" y="1997743"/>
                </a:cubicBezTo>
                <a:cubicBezTo>
                  <a:pt x="0" y="894420"/>
                  <a:pt x="894420" y="0"/>
                  <a:pt x="1997743" y="0"/>
                </a:cubicBezTo>
                <a:close/>
              </a:path>
            </a:pathLst>
          </a:custGeom>
          <a:noFill/>
        </p:spPr>
        <p:txBody>
          <a:bodyPr wrap="square" anchor="ctr">
            <a:noAutofit/>
          </a:bodyPr>
          <a:lstStyle>
            <a:lvl1pPr marL="0" indent="0" algn="ctr">
              <a:buNone/>
              <a:defRPr sz="11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id-ID" dirty="0"/>
              <a:t>Insert Image Here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4367784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CD44C4E-A56D-D74A-5550-249BB8B8B94C}"/>
              </a:ext>
            </a:extLst>
          </p:cNvPr>
          <p:cNvSpPr txBox="1"/>
          <p:nvPr userDrawn="1"/>
        </p:nvSpPr>
        <p:spPr>
          <a:xfrm>
            <a:off x="10179775" y="6184226"/>
            <a:ext cx="17006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dirty="0">
                <a:solidFill>
                  <a:schemeClr val="bg1">
                    <a:lumMod val="75000"/>
                  </a:schemeClr>
                </a:solidFill>
                <a:latin typeface="+mn-lt"/>
                <a:cs typeface="Segoe UI" panose="020B0502040204020203" pitchFamily="34" charset="0"/>
              </a:rPr>
              <a:t>www.website.com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B9AC61D-C22A-DE76-A05B-6C5EE25764F7}"/>
              </a:ext>
            </a:extLst>
          </p:cNvPr>
          <p:cNvSpPr txBox="1"/>
          <p:nvPr userDrawn="1"/>
        </p:nvSpPr>
        <p:spPr>
          <a:xfrm>
            <a:off x="145141" y="6179459"/>
            <a:ext cx="558312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fld id="{260E2A6B-A809-4840-BF14-8648BC0BDF87}" type="slidenum">
              <a:rPr lang="id-ID" sz="1600" i="0" smtClean="0">
                <a:solidFill>
                  <a:schemeClr val="tx1">
                    <a:alpha val="50000"/>
                  </a:schemeClr>
                </a:solidFill>
                <a:latin typeface="+mn-lt"/>
                <a:ea typeface="Liberation Sans" panose="020B0604020202020204" pitchFamily="34" charset="0"/>
                <a:cs typeface="Segoe UI" panose="020B0502040204020203" pitchFamily="34" charset="0"/>
              </a:rPr>
              <a:pPr algn="ctr"/>
              <a:t>‹nr.›</a:t>
            </a:fld>
            <a:endParaRPr lang="id-ID" sz="4800" i="0" dirty="0">
              <a:solidFill>
                <a:schemeClr val="tx1">
                  <a:alpha val="50000"/>
                </a:schemeClr>
              </a:solidFill>
              <a:latin typeface="+mn-lt"/>
              <a:ea typeface="Liberation Sans" panose="020B0604020202020204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232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735" r:id="rId2"/>
    <p:sldLayoutId id="2147483750" r:id="rId3"/>
    <p:sldLayoutId id="2147483748" r:id="rId4"/>
    <p:sldLayoutId id="2147483747" r:id="rId5"/>
    <p:sldLayoutId id="2147483746" r:id="rId6"/>
    <p:sldLayoutId id="2147483743" r:id="rId7"/>
    <p:sldLayoutId id="2147483740" r:id="rId8"/>
    <p:sldLayoutId id="2147483739" r:id="rId9"/>
    <p:sldLayoutId id="2147483737" r:id="rId10"/>
    <p:sldLayoutId id="2147483736" r:id="rId11"/>
    <p:sldLayoutId id="2147483754" r:id="rId12"/>
    <p:sldLayoutId id="2147483734" r:id="rId13"/>
    <p:sldLayoutId id="2147483733" r:id="rId14"/>
    <p:sldLayoutId id="2147483752" r:id="rId15"/>
    <p:sldLayoutId id="2147483765" r:id="rId16"/>
    <p:sldLayoutId id="2147483771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3888">
          <p15:clr>
            <a:srgbClr val="F26B43"/>
          </p15:clr>
        </p15:guide>
        <p15:guide id="4" orient="horz" pos="432">
          <p15:clr>
            <a:srgbClr val="F26B43"/>
          </p15:clr>
        </p15:guide>
        <p15:guide id="5" pos="7296">
          <p15:clr>
            <a:srgbClr val="F26B43"/>
          </p15:clr>
        </p15:guide>
        <p15:guide id="6" pos="384">
          <p15:clr>
            <a:srgbClr val="F26B43"/>
          </p15:clr>
        </p15:guide>
        <p15:guide id="7" pos="52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7.png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033A5473-7BD9-3A35-EB95-46B8A646AC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32306"/>
            <a:ext cx="12246936" cy="7122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BB328048-0313-87C6-63A6-71360A90EC2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87731" y="1915297"/>
            <a:ext cx="7416538" cy="302740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472017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Arc 16">
            <a:extLst>
              <a:ext uri="{FF2B5EF4-FFF2-40B4-BE49-F238E27FC236}">
                <a16:creationId xmlns:a16="http://schemas.microsoft.com/office/drawing/2014/main" id="{CE747B51-6A26-24A4-2624-50514907294F}"/>
              </a:ext>
            </a:extLst>
          </p:cNvPr>
          <p:cNvSpPr/>
          <p:nvPr/>
        </p:nvSpPr>
        <p:spPr>
          <a:xfrm rot="1873083" flipV="1">
            <a:off x="3480210" y="3238571"/>
            <a:ext cx="1739602" cy="2713038"/>
          </a:xfrm>
          <a:prstGeom prst="arc">
            <a:avLst>
              <a:gd name="adj1" fmla="val 16200000"/>
              <a:gd name="adj2" fmla="val 49093"/>
            </a:avLst>
          </a:prstGeom>
          <a:noFill/>
          <a:ln w="38100" cap="rnd">
            <a:solidFill>
              <a:srgbClr val="E06529"/>
            </a:solidFill>
            <a:prstDash val="solid"/>
            <a:round/>
            <a:tailEnd type="arrow"/>
          </a:ln>
          <a:effectLst>
            <a:outerShdw blurRad="50800" dist="266700" dir="3900000" sx="90000" sy="9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22" name="Arc 21">
            <a:extLst>
              <a:ext uri="{FF2B5EF4-FFF2-40B4-BE49-F238E27FC236}">
                <a16:creationId xmlns:a16="http://schemas.microsoft.com/office/drawing/2014/main" id="{59C8E500-DFA2-9312-59AB-39915B7A59C4}"/>
              </a:ext>
            </a:extLst>
          </p:cNvPr>
          <p:cNvSpPr/>
          <p:nvPr/>
        </p:nvSpPr>
        <p:spPr>
          <a:xfrm rot="17238861" flipH="1">
            <a:off x="585695" y="1791057"/>
            <a:ext cx="2795802" cy="2435560"/>
          </a:xfrm>
          <a:prstGeom prst="arc">
            <a:avLst>
              <a:gd name="adj1" fmla="val 16200000"/>
              <a:gd name="adj2" fmla="val 21004169"/>
            </a:avLst>
          </a:prstGeom>
          <a:noFill/>
          <a:ln w="38100" cap="rnd">
            <a:solidFill>
              <a:srgbClr val="E06529"/>
            </a:solidFill>
            <a:prstDash val="solid"/>
            <a:round/>
            <a:tailEnd type="arrow"/>
          </a:ln>
          <a:effectLst>
            <a:outerShdw blurRad="50800" dist="266700" dir="3900000" sx="90000" sy="9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16" name="Arc 15">
            <a:extLst>
              <a:ext uri="{FF2B5EF4-FFF2-40B4-BE49-F238E27FC236}">
                <a16:creationId xmlns:a16="http://schemas.microsoft.com/office/drawing/2014/main" id="{7E662D82-0638-FFC9-895D-D8B86C47A56D}"/>
              </a:ext>
            </a:extLst>
          </p:cNvPr>
          <p:cNvSpPr/>
          <p:nvPr/>
        </p:nvSpPr>
        <p:spPr>
          <a:xfrm rot="6177703" flipH="1">
            <a:off x="3523971" y="474224"/>
            <a:ext cx="1869067" cy="2356308"/>
          </a:xfrm>
          <a:prstGeom prst="arc">
            <a:avLst>
              <a:gd name="adj1" fmla="val 16200000"/>
              <a:gd name="adj2" fmla="val 49093"/>
            </a:avLst>
          </a:prstGeom>
          <a:noFill/>
          <a:ln w="38100" cap="rnd">
            <a:solidFill>
              <a:srgbClr val="E06529"/>
            </a:solidFill>
            <a:prstDash val="solid"/>
            <a:round/>
            <a:tailEnd type="arrow"/>
          </a:ln>
          <a:effectLst>
            <a:outerShdw blurRad="50800" dist="266700" dir="3900000" sx="90000" sy="9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pic>
        <p:nvPicPr>
          <p:cNvPr id="18" name="Tijdelijke aanduiding voor afbeelding 17">
            <a:extLst>
              <a:ext uri="{FF2B5EF4-FFF2-40B4-BE49-F238E27FC236}">
                <a16:creationId xmlns:a16="http://schemas.microsoft.com/office/drawing/2014/main" id="{2FC85DD1-C1EC-1560-434B-19C8716F5C07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02764" y="1205160"/>
            <a:ext cx="3960000" cy="3960000"/>
          </a:xfrm>
        </p:spPr>
      </p:pic>
      <p:sp>
        <p:nvSpPr>
          <p:cNvPr id="74" name="Rectangle 73">
            <a:extLst>
              <a:ext uri="{FF2B5EF4-FFF2-40B4-BE49-F238E27FC236}">
                <a16:creationId xmlns:a16="http://schemas.microsoft.com/office/drawing/2014/main" id="{11AA1AAF-C338-E609-B630-B6120F8FAAAE}"/>
              </a:ext>
            </a:extLst>
          </p:cNvPr>
          <p:cNvSpPr/>
          <p:nvPr/>
        </p:nvSpPr>
        <p:spPr>
          <a:xfrm>
            <a:off x="6584396" y="0"/>
            <a:ext cx="5607603" cy="6858000"/>
          </a:xfrm>
          <a:prstGeom prst="rect">
            <a:avLst/>
          </a:prstGeom>
          <a:solidFill>
            <a:srgbClr val="E0652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76A17BF-E8EA-40BF-C791-5E191D5E9877}"/>
              </a:ext>
            </a:extLst>
          </p:cNvPr>
          <p:cNvGrpSpPr/>
          <p:nvPr/>
        </p:nvGrpSpPr>
        <p:grpSpPr>
          <a:xfrm flipH="1">
            <a:off x="4477614" y="2017332"/>
            <a:ext cx="1591800" cy="1592302"/>
            <a:chOff x="4918080" y="2341771"/>
            <a:chExt cx="2142870" cy="2143546"/>
          </a:xfrm>
          <a:solidFill>
            <a:srgbClr val="A84E29"/>
          </a:solidFill>
        </p:grpSpPr>
        <p:sp>
          <p:nvSpPr>
            <p:cNvPr id="14" name="Graphic 18">
              <a:extLst>
                <a:ext uri="{FF2B5EF4-FFF2-40B4-BE49-F238E27FC236}">
                  <a16:creationId xmlns:a16="http://schemas.microsoft.com/office/drawing/2014/main" id="{C33BA96E-188D-838E-8718-75E95717E4B8}"/>
                </a:ext>
              </a:extLst>
            </p:cNvPr>
            <p:cNvSpPr/>
            <p:nvPr/>
          </p:nvSpPr>
          <p:spPr>
            <a:xfrm flipH="1">
              <a:off x="4918080" y="2341771"/>
              <a:ext cx="2142870" cy="2143546"/>
            </a:xfrm>
            <a:prstGeom prst="ellipse">
              <a:avLst/>
            </a:prstGeom>
            <a:grpFill/>
            <a:ln>
              <a:noFill/>
            </a:ln>
            <a:effectLst>
              <a:outerShdw blurRad="508000" dist="1397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A6DF767-4655-DC5B-CF10-BA6B9218D389}"/>
                </a:ext>
              </a:extLst>
            </p:cNvPr>
            <p:cNvSpPr txBox="1"/>
            <p:nvPr/>
          </p:nvSpPr>
          <p:spPr>
            <a:xfrm>
              <a:off x="5189213" y="3137669"/>
              <a:ext cx="1501976" cy="400110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ctr">
                <a:defRPr sz="1600" b="1" i="0">
                  <a:solidFill>
                    <a:schemeClr val="bg1"/>
                  </a:solidFill>
                  <a:effectLst/>
                  <a:latin typeface="+mj-lt"/>
                </a:defRPr>
              </a:lvl1pPr>
            </a:lstStyle>
            <a:p>
              <a:r>
                <a:rPr lang="en-US" sz="2000" dirty="0">
                  <a:latin typeface="NimbusSanL" pitchFamily="2" charset="0"/>
                </a:rPr>
                <a:t>Lesstof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FA0DEB00-1C30-F659-C9F7-858ED4DA9BB3}"/>
              </a:ext>
            </a:extLst>
          </p:cNvPr>
          <p:cNvGrpSpPr/>
          <p:nvPr/>
        </p:nvGrpSpPr>
        <p:grpSpPr>
          <a:xfrm flipH="1">
            <a:off x="2137587" y="4384497"/>
            <a:ext cx="1644862" cy="1645380"/>
            <a:chOff x="3329668" y="4314789"/>
            <a:chExt cx="1802210" cy="1802779"/>
          </a:xfrm>
          <a:solidFill>
            <a:srgbClr val="E06529"/>
          </a:solidFill>
        </p:grpSpPr>
        <p:sp>
          <p:nvSpPr>
            <p:cNvPr id="7" name="Graphic 18">
              <a:extLst>
                <a:ext uri="{FF2B5EF4-FFF2-40B4-BE49-F238E27FC236}">
                  <a16:creationId xmlns:a16="http://schemas.microsoft.com/office/drawing/2014/main" id="{018B1250-0349-C9B1-1464-10A28ECEB0C9}"/>
                </a:ext>
              </a:extLst>
            </p:cNvPr>
            <p:cNvSpPr/>
            <p:nvPr/>
          </p:nvSpPr>
          <p:spPr>
            <a:xfrm flipH="1">
              <a:off x="3329668" y="4314789"/>
              <a:ext cx="1802210" cy="1802779"/>
            </a:xfrm>
            <a:prstGeom prst="ellipse">
              <a:avLst/>
            </a:prstGeom>
            <a:grpFill/>
            <a:ln>
              <a:noFill/>
            </a:ln>
            <a:effectLst>
              <a:outerShdw blurRad="508000" dist="1397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E42BE81-7B2D-7E0B-B82A-1042BD83BF41}"/>
                </a:ext>
              </a:extLst>
            </p:cNvPr>
            <p:cNvSpPr txBox="1"/>
            <p:nvPr/>
          </p:nvSpPr>
          <p:spPr>
            <a:xfrm>
              <a:off x="3472279" y="5016123"/>
              <a:ext cx="1516989" cy="400110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ctr">
                <a:defRPr sz="1600" b="1" i="0">
                  <a:solidFill>
                    <a:schemeClr val="bg1"/>
                  </a:solidFill>
                  <a:effectLst/>
                  <a:latin typeface="+mj-lt"/>
                </a:defRPr>
              </a:lvl1pPr>
            </a:lstStyle>
            <a:p>
              <a:r>
                <a:rPr lang="en-US" sz="2000" dirty="0">
                  <a:latin typeface="NimbusSanL" pitchFamily="2" charset="0"/>
                </a:rPr>
                <a:t>Marketing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A47432D0-4D46-4E71-8BC5-CA942408F9D4}"/>
              </a:ext>
            </a:extLst>
          </p:cNvPr>
          <p:cNvGrpSpPr/>
          <p:nvPr/>
        </p:nvGrpSpPr>
        <p:grpSpPr>
          <a:xfrm flipH="1">
            <a:off x="858133" y="1200505"/>
            <a:ext cx="1362962" cy="1363392"/>
            <a:chOff x="4918080" y="2341771"/>
            <a:chExt cx="2142870" cy="2143546"/>
          </a:xfrm>
          <a:solidFill>
            <a:srgbClr val="A84E29"/>
          </a:solidFill>
        </p:grpSpPr>
        <p:sp>
          <p:nvSpPr>
            <p:cNvPr id="10" name="Graphic 18">
              <a:extLst>
                <a:ext uri="{FF2B5EF4-FFF2-40B4-BE49-F238E27FC236}">
                  <a16:creationId xmlns:a16="http://schemas.microsoft.com/office/drawing/2014/main" id="{BBB5C606-E002-1701-C29E-60169F85820B}"/>
                </a:ext>
              </a:extLst>
            </p:cNvPr>
            <p:cNvSpPr/>
            <p:nvPr/>
          </p:nvSpPr>
          <p:spPr>
            <a:xfrm flipH="1">
              <a:off x="4918080" y="2341771"/>
              <a:ext cx="2142870" cy="2143546"/>
            </a:xfrm>
            <a:prstGeom prst="ellipse">
              <a:avLst/>
            </a:prstGeom>
            <a:grpFill/>
            <a:ln>
              <a:noFill/>
            </a:ln>
            <a:effectLst>
              <a:outerShdw blurRad="508000" dist="1397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4C15871-9A1E-AF1D-9B34-FEF9C52BB312}"/>
                </a:ext>
              </a:extLst>
            </p:cNvPr>
            <p:cNvSpPr txBox="1"/>
            <p:nvPr/>
          </p:nvSpPr>
          <p:spPr>
            <a:xfrm>
              <a:off x="5238527" y="3121157"/>
              <a:ext cx="1501976" cy="400110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ctr">
                <a:defRPr sz="1600" b="1" i="0">
                  <a:solidFill>
                    <a:schemeClr val="bg1"/>
                  </a:solidFill>
                  <a:effectLst/>
                  <a:latin typeface="+mj-lt"/>
                </a:defRPr>
              </a:lvl1pPr>
            </a:lstStyle>
            <a:p>
              <a:r>
                <a:rPr lang="en-US" sz="2000" dirty="0">
                  <a:latin typeface="NimbusSanL" pitchFamily="2" charset="0"/>
                </a:rPr>
                <a:t>Stage</a:t>
              </a: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D49C2B7E-9137-F8F2-2882-50BA26557C5D}"/>
              </a:ext>
            </a:extLst>
          </p:cNvPr>
          <p:cNvSpPr txBox="1"/>
          <p:nvPr/>
        </p:nvSpPr>
        <p:spPr>
          <a:xfrm>
            <a:off x="7088083" y="912239"/>
            <a:ext cx="4638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>
                    <a:lumMod val="95000"/>
                  </a:schemeClr>
                </a:solidFill>
                <a:latin typeface="NimbusSanL" pitchFamily="2" charset="0"/>
              </a:rPr>
              <a:t>Pijlers</a:t>
            </a:r>
          </a:p>
        </p:txBody>
      </p:sp>
      <p:sp>
        <p:nvSpPr>
          <p:cNvPr id="50" name="Google Shape;937;p16">
            <a:extLst>
              <a:ext uri="{FF2B5EF4-FFF2-40B4-BE49-F238E27FC236}">
                <a16:creationId xmlns:a16="http://schemas.microsoft.com/office/drawing/2014/main" id="{1506B91C-AE87-3408-6923-E5649D044E75}"/>
              </a:ext>
            </a:extLst>
          </p:cNvPr>
          <p:cNvSpPr txBox="1"/>
          <p:nvPr/>
        </p:nvSpPr>
        <p:spPr>
          <a:xfrm>
            <a:off x="7409355" y="1662543"/>
            <a:ext cx="4199252" cy="16003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ID" sz="2000" dirty="0">
                <a:solidFill>
                  <a:schemeClr val="bg1">
                    <a:lumMod val="95000"/>
                  </a:schemeClr>
                </a:solidFill>
                <a:latin typeface="Montserrat" pitchFamily="2" charset="77"/>
                <a:cs typeface="Arial"/>
                <a:sym typeface="Arial"/>
              </a:rPr>
              <a:t>Leren en werken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ID" sz="2000" dirty="0">
                <a:solidFill>
                  <a:schemeClr val="bg1">
                    <a:lumMod val="95000"/>
                  </a:schemeClr>
                </a:solidFill>
                <a:latin typeface="Montserrat" pitchFamily="2" charset="77"/>
                <a:cs typeface="Arial"/>
                <a:sym typeface="Arial"/>
              </a:rPr>
              <a:t>Mbo-onderwijs als basis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ID" sz="2000" dirty="0">
                <a:solidFill>
                  <a:schemeClr val="bg1">
                    <a:lumMod val="95000"/>
                  </a:schemeClr>
                </a:solidFill>
                <a:latin typeface="Montserrat" pitchFamily="2" charset="77"/>
                <a:ea typeface="Arial"/>
                <a:cs typeface="Arial"/>
                <a:sym typeface="Arial"/>
              </a:rPr>
              <a:t>Commissies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ID" sz="2000" dirty="0">
                <a:solidFill>
                  <a:schemeClr val="bg1">
                    <a:lumMod val="95000"/>
                  </a:schemeClr>
                </a:solidFill>
                <a:latin typeface="Montserrat" pitchFamily="2" charset="77"/>
                <a:cs typeface="Arial"/>
                <a:sym typeface="Arial"/>
              </a:rPr>
              <a:t>Wederzijdse afhankelijkheid</a:t>
            </a:r>
          </a:p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endParaRPr dirty="0">
              <a:solidFill>
                <a:schemeClr val="bg1">
                  <a:lumMod val="95000"/>
                </a:schemeClr>
              </a:solidFill>
              <a:latin typeface="Montserrat" pitchFamily="2" charset="77"/>
            </a:endParaRPr>
          </a:p>
        </p:txBody>
      </p:sp>
      <p:grpSp>
        <p:nvGrpSpPr>
          <p:cNvPr id="54" name="Google Shape;472;p10">
            <a:extLst>
              <a:ext uri="{FF2B5EF4-FFF2-40B4-BE49-F238E27FC236}">
                <a16:creationId xmlns:a16="http://schemas.microsoft.com/office/drawing/2014/main" id="{8EA4F8A7-5C79-680E-4591-0D659093A0B8}"/>
              </a:ext>
            </a:extLst>
          </p:cNvPr>
          <p:cNvGrpSpPr/>
          <p:nvPr/>
        </p:nvGrpSpPr>
        <p:grpSpPr>
          <a:xfrm>
            <a:off x="7368514" y="3598674"/>
            <a:ext cx="1751729" cy="2013442"/>
            <a:chOff x="1452411" y="4151473"/>
            <a:chExt cx="1751729" cy="1517727"/>
          </a:xfrm>
        </p:grpSpPr>
        <p:sp>
          <p:nvSpPr>
            <p:cNvPr id="70" name="Google Shape;473;p10">
              <a:extLst>
                <a:ext uri="{FF2B5EF4-FFF2-40B4-BE49-F238E27FC236}">
                  <a16:creationId xmlns:a16="http://schemas.microsoft.com/office/drawing/2014/main" id="{EFEE8C99-0892-A301-6E56-86BB75A419BE}"/>
                </a:ext>
              </a:extLst>
            </p:cNvPr>
            <p:cNvSpPr/>
            <p:nvPr/>
          </p:nvSpPr>
          <p:spPr>
            <a:xfrm>
              <a:off x="1600109" y="4151473"/>
              <a:ext cx="1456331" cy="1517727"/>
            </a:xfrm>
            <a:prstGeom prst="roundRect">
              <a:avLst>
                <a:gd name="adj" fmla="val 8263"/>
              </a:avLst>
            </a:prstGeom>
            <a:solidFill>
              <a:schemeClr val="lt1"/>
            </a:solidFill>
            <a:ln>
              <a:noFill/>
            </a:ln>
            <a:effectLst>
              <a:outerShdw blurRad="647700" dist="279400" dir="5400000" sx="99000" sy="99000" algn="t" rotWithShape="0">
                <a:srgbClr val="221B43">
                  <a:alpha val="11764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3F3F3F"/>
                </a:solidFill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71" name="Google Shape;474;p10">
              <a:extLst>
                <a:ext uri="{FF2B5EF4-FFF2-40B4-BE49-F238E27FC236}">
                  <a16:creationId xmlns:a16="http://schemas.microsoft.com/office/drawing/2014/main" id="{5D50C89C-CE78-5282-E5B2-E1785B631C3C}"/>
                </a:ext>
              </a:extLst>
            </p:cNvPr>
            <p:cNvGrpSpPr/>
            <p:nvPr/>
          </p:nvGrpSpPr>
          <p:grpSpPr>
            <a:xfrm>
              <a:off x="1452411" y="4296737"/>
              <a:ext cx="1751729" cy="1116031"/>
              <a:chOff x="5365274" y="4450818"/>
              <a:chExt cx="1751729" cy="1116031"/>
            </a:xfrm>
          </p:grpSpPr>
          <p:sp>
            <p:nvSpPr>
              <p:cNvPr id="72" name="Google Shape;475;p10">
                <a:extLst>
                  <a:ext uri="{FF2B5EF4-FFF2-40B4-BE49-F238E27FC236}">
                    <a16:creationId xmlns:a16="http://schemas.microsoft.com/office/drawing/2014/main" id="{17E92799-5E21-4454-2FFD-CA7AF3DEF285}"/>
                  </a:ext>
                </a:extLst>
              </p:cNvPr>
              <p:cNvSpPr txBox="1"/>
              <p:nvPr/>
            </p:nvSpPr>
            <p:spPr>
              <a:xfrm>
                <a:off x="5365274" y="4450818"/>
                <a:ext cx="1751729" cy="5847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ID" sz="3200" b="1" dirty="0">
                    <a:solidFill>
                      <a:srgbClr val="3F3F3F"/>
                    </a:solidFill>
                    <a:ea typeface="Arial"/>
                    <a:cs typeface="Arial"/>
                    <a:sym typeface="Arial"/>
                  </a:rPr>
                  <a:t>23</a:t>
                </a:r>
                <a:endParaRPr dirty="0"/>
              </a:p>
            </p:txBody>
          </p:sp>
          <p:sp>
            <p:nvSpPr>
              <p:cNvPr id="73" name="Google Shape;476;p10">
                <a:extLst>
                  <a:ext uri="{FF2B5EF4-FFF2-40B4-BE49-F238E27FC236}">
                    <a16:creationId xmlns:a16="http://schemas.microsoft.com/office/drawing/2014/main" id="{BEBAB83F-3234-083B-789B-321AC6FFC64F}"/>
                  </a:ext>
                </a:extLst>
              </p:cNvPr>
              <p:cNvSpPr txBox="1"/>
              <p:nvPr/>
            </p:nvSpPr>
            <p:spPr>
              <a:xfrm>
                <a:off x="5365274" y="4920559"/>
                <a:ext cx="1751729" cy="64629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ID" sz="1200" dirty="0">
                    <a:solidFill>
                      <a:srgbClr val="3F3F3F"/>
                    </a:solidFill>
                    <a:ea typeface="Arial"/>
                    <a:cs typeface="Arial"/>
                    <a:sym typeface="Arial"/>
                  </a:rPr>
                  <a:t>Limburgse </a:t>
                </a:r>
              </a:p>
              <a:p>
                <a:pPr marL="0" marR="0" lvl="0" indent="0" algn="ctr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ID" sz="1200" dirty="0">
                    <a:solidFill>
                      <a:srgbClr val="3F3F3F"/>
                    </a:solidFill>
                    <a:ea typeface="Arial"/>
                    <a:cs typeface="Arial"/>
                    <a:sym typeface="Arial"/>
                  </a:rPr>
                  <a:t>bedrijven</a:t>
                </a:r>
                <a:endParaRPr dirty="0"/>
              </a:p>
            </p:txBody>
          </p:sp>
        </p:grpSp>
      </p:grpSp>
      <p:sp>
        <p:nvSpPr>
          <p:cNvPr id="19" name="Rechthoek 18">
            <a:extLst>
              <a:ext uri="{FF2B5EF4-FFF2-40B4-BE49-F238E27FC236}">
                <a16:creationId xmlns:a16="http://schemas.microsoft.com/office/drawing/2014/main" id="{B39748CA-1792-4D34-4DF2-062DC4379CEF}"/>
              </a:ext>
            </a:extLst>
          </p:cNvPr>
          <p:cNvSpPr/>
          <p:nvPr/>
        </p:nvSpPr>
        <p:spPr>
          <a:xfrm>
            <a:off x="-73855" y="6274191"/>
            <a:ext cx="196947" cy="1969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grpSp>
        <p:nvGrpSpPr>
          <p:cNvPr id="2" name="Google Shape;472;p10">
            <a:extLst>
              <a:ext uri="{FF2B5EF4-FFF2-40B4-BE49-F238E27FC236}">
                <a16:creationId xmlns:a16="http://schemas.microsoft.com/office/drawing/2014/main" id="{BE448391-D67A-B84F-7CD4-C4C81479A524}"/>
              </a:ext>
            </a:extLst>
          </p:cNvPr>
          <p:cNvGrpSpPr/>
          <p:nvPr/>
        </p:nvGrpSpPr>
        <p:grpSpPr>
          <a:xfrm>
            <a:off x="9060648" y="3595060"/>
            <a:ext cx="1751729" cy="1197194"/>
            <a:chOff x="1452411" y="4151473"/>
            <a:chExt cx="1751729" cy="1197194"/>
          </a:xfrm>
        </p:grpSpPr>
        <p:sp>
          <p:nvSpPr>
            <p:cNvPr id="13" name="Google Shape;473;p10">
              <a:extLst>
                <a:ext uri="{FF2B5EF4-FFF2-40B4-BE49-F238E27FC236}">
                  <a16:creationId xmlns:a16="http://schemas.microsoft.com/office/drawing/2014/main" id="{2585994E-C6A6-6EA4-6B3D-C230B4DB2BD7}"/>
                </a:ext>
              </a:extLst>
            </p:cNvPr>
            <p:cNvSpPr/>
            <p:nvPr/>
          </p:nvSpPr>
          <p:spPr>
            <a:xfrm>
              <a:off x="1600109" y="4151473"/>
              <a:ext cx="1456331" cy="1197194"/>
            </a:xfrm>
            <a:prstGeom prst="roundRect">
              <a:avLst>
                <a:gd name="adj" fmla="val 8263"/>
              </a:avLst>
            </a:prstGeom>
            <a:solidFill>
              <a:schemeClr val="lt1"/>
            </a:solidFill>
            <a:ln>
              <a:noFill/>
            </a:ln>
            <a:effectLst>
              <a:outerShdw blurRad="647700" dist="279400" dir="5400000" sx="99000" sy="99000" algn="t" rotWithShape="0">
                <a:srgbClr val="221B43">
                  <a:alpha val="11764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3F3F3F"/>
                </a:solidFill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0" name="Google Shape;474;p10">
              <a:extLst>
                <a:ext uri="{FF2B5EF4-FFF2-40B4-BE49-F238E27FC236}">
                  <a16:creationId xmlns:a16="http://schemas.microsoft.com/office/drawing/2014/main" id="{F35A3524-BB4A-AF87-7FDB-338263B8B211}"/>
                </a:ext>
              </a:extLst>
            </p:cNvPr>
            <p:cNvGrpSpPr/>
            <p:nvPr/>
          </p:nvGrpSpPr>
          <p:grpSpPr>
            <a:xfrm>
              <a:off x="1452411" y="4296737"/>
              <a:ext cx="1751729" cy="839032"/>
              <a:chOff x="5365274" y="4450818"/>
              <a:chExt cx="1751729" cy="839032"/>
            </a:xfrm>
          </p:grpSpPr>
          <p:sp>
            <p:nvSpPr>
              <p:cNvPr id="24" name="Google Shape;475;p10">
                <a:extLst>
                  <a:ext uri="{FF2B5EF4-FFF2-40B4-BE49-F238E27FC236}">
                    <a16:creationId xmlns:a16="http://schemas.microsoft.com/office/drawing/2014/main" id="{CB0D00DD-216A-86C5-BBBF-DB627EB88181}"/>
                  </a:ext>
                </a:extLst>
              </p:cNvPr>
              <p:cNvSpPr txBox="1"/>
              <p:nvPr/>
            </p:nvSpPr>
            <p:spPr>
              <a:xfrm>
                <a:off x="5365274" y="4450818"/>
                <a:ext cx="1751729" cy="58473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ID" sz="3200" b="1" dirty="0">
                    <a:solidFill>
                      <a:srgbClr val="3F3F3F"/>
                    </a:solidFill>
                    <a:cs typeface="Arial"/>
                    <a:sym typeface="Arial"/>
                  </a:rPr>
                  <a:t>6</a:t>
                </a:r>
                <a:endParaRPr dirty="0"/>
              </a:p>
            </p:txBody>
          </p:sp>
          <p:sp>
            <p:nvSpPr>
              <p:cNvPr id="25" name="Google Shape;476;p10">
                <a:extLst>
                  <a:ext uri="{FF2B5EF4-FFF2-40B4-BE49-F238E27FC236}">
                    <a16:creationId xmlns:a16="http://schemas.microsoft.com/office/drawing/2014/main" id="{875DC285-2F00-A93E-1987-A8B8725FE002}"/>
                  </a:ext>
                </a:extLst>
              </p:cNvPr>
              <p:cNvSpPr txBox="1"/>
              <p:nvPr/>
            </p:nvSpPr>
            <p:spPr>
              <a:xfrm>
                <a:off x="5365274" y="4920559"/>
                <a:ext cx="1751729" cy="36929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ID" sz="1200" dirty="0">
                    <a:solidFill>
                      <a:srgbClr val="3F3F3F"/>
                    </a:solidFill>
                    <a:ea typeface="Arial"/>
                    <a:cs typeface="Arial"/>
                    <a:sym typeface="Arial"/>
                  </a:rPr>
                  <a:t>Opleiders</a:t>
                </a:r>
                <a:endParaRPr dirty="0"/>
              </a:p>
            </p:txBody>
          </p:sp>
        </p:grpSp>
      </p:grpSp>
      <p:grpSp>
        <p:nvGrpSpPr>
          <p:cNvPr id="26" name="Google Shape;472;p10">
            <a:extLst>
              <a:ext uri="{FF2B5EF4-FFF2-40B4-BE49-F238E27FC236}">
                <a16:creationId xmlns:a16="http://schemas.microsoft.com/office/drawing/2014/main" id="{5805B4FD-FF49-1E44-AB57-E9DCD7447216}"/>
              </a:ext>
            </a:extLst>
          </p:cNvPr>
          <p:cNvGrpSpPr/>
          <p:nvPr/>
        </p:nvGrpSpPr>
        <p:grpSpPr>
          <a:xfrm>
            <a:off x="9060648" y="4997112"/>
            <a:ext cx="1751729" cy="1197194"/>
            <a:chOff x="1452411" y="4151473"/>
            <a:chExt cx="1751729" cy="1197194"/>
          </a:xfrm>
        </p:grpSpPr>
        <p:sp>
          <p:nvSpPr>
            <p:cNvPr id="27" name="Google Shape;473;p10">
              <a:extLst>
                <a:ext uri="{FF2B5EF4-FFF2-40B4-BE49-F238E27FC236}">
                  <a16:creationId xmlns:a16="http://schemas.microsoft.com/office/drawing/2014/main" id="{A7F8A9A3-C14E-5F8B-FC4A-00EE07DE4FB8}"/>
                </a:ext>
              </a:extLst>
            </p:cNvPr>
            <p:cNvSpPr/>
            <p:nvPr/>
          </p:nvSpPr>
          <p:spPr>
            <a:xfrm>
              <a:off x="1600109" y="4151473"/>
              <a:ext cx="1456331" cy="1197194"/>
            </a:xfrm>
            <a:prstGeom prst="roundRect">
              <a:avLst>
                <a:gd name="adj" fmla="val 8263"/>
              </a:avLst>
            </a:prstGeom>
            <a:solidFill>
              <a:schemeClr val="lt1"/>
            </a:solidFill>
            <a:ln>
              <a:noFill/>
            </a:ln>
            <a:effectLst>
              <a:outerShdw blurRad="647700" dist="279400" dir="5400000" sx="99000" sy="99000" algn="t" rotWithShape="0">
                <a:srgbClr val="221B43">
                  <a:alpha val="11764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3F3F3F"/>
                </a:solidFill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8" name="Google Shape;474;p10">
              <a:extLst>
                <a:ext uri="{FF2B5EF4-FFF2-40B4-BE49-F238E27FC236}">
                  <a16:creationId xmlns:a16="http://schemas.microsoft.com/office/drawing/2014/main" id="{9D69850F-4D7E-BEDE-B532-CE9D7243AED6}"/>
                </a:ext>
              </a:extLst>
            </p:cNvPr>
            <p:cNvGrpSpPr/>
            <p:nvPr/>
          </p:nvGrpSpPr>
          <p:grpSpPr>
            <a:xfrm>
              <a:off x="1452411" y="4296737"/>
              <a:ext cx="1751729" cy="839032"/>
              <a:chOff x="5365274" y="4450818"/>
              <a:chExt cx="1751729" cy="839032"/>
            </a:xfrm>
          </p:grpSpPr>
          <p:sp>
            <p:nvSpPr>
              <p:cNvPr id="29" name="Google Shape;475;p10">
                <a:extLst>
                  <a:ext uri="{FF2B5EF4-FFF2-40B4-BE49-F238E27FC236}">
                    <a16:creationId xmlns:a16="http://schemas.microsoft.com/office/drawing/2014/main" id="{5A8C0AA1-48CD-4387-1D20-C284E7BB3E3A}"/>
                  </a:ext>
                </a:extLst>
              </p:cNvPr>
              <p:cNvSpPr txBox="1"/>
              <p:nvPr/>
            </p:nvSpPr>
            <p:spPr>
              <a:xfrm>
                <a:off x="5365274" y="4450818"/>
                <a:ext cx="1751729" cy="58473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ID" sz="3200" b="1" dirty="0">
                    <a:solidFill>
                      <a:srgbClr val="3F3F3F"/>
                    </a:solidFill>
                    <a:cs typeface="Arial"/>
                    <a:sym typeface="Arial"/>
                  </a:rPr>
                  <a:t>3</a:t>
                </a:r>
                <a:endParaRPr dirty="0"/>
              </a:p>
            </p:txBody>
          </p:sp>
          <p:sp>
            <p:nvSpPr>
              <p:cNvPr id="30" name="Google Shape;476;p10">
                <a:extLst>
                  <a:ext uri="{FF2B5EF4-FFF2-40B4-BE49-F238E27FC236}">
                    <a16:creationId xmlns:a16="http://schemas.microsoft.com/office/drawing/2014/main" id="{D61228AA-B5C1-56B5-FA70-A092476D3E89}"/>
                  </a:ext>
                </a:extLst>
              </p:cNvPr>
              <p:cNvSpPr txBox="1"/>
              <p:nvPr/>
            </p:nvSpPr>
            <p:spPr>
              <a:xfrm>
                <a:off x="5365274" y="4920559"/>
                <a:ext cx="1751729" cy="36929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ID" sz="1200" dirty="0">
                    <a:solidFill>
                      <a:srgbClr val="3F3F3F"/>
                    </a:solidFill>
                    <a:ea typeface="Arial"/>
                    <a:cs typeface="Arial"/>
                    <a:sym typeface="Arial"/>
                  </a:rPr>
                  <a:t>Werkcentra</a:t>
                </a: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71768226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3AC33B96-7FCA-38B6-B179-2D5F962AAAE9}"/>
              </a:ext>
            </a:extLst>
          </p:cNvPr>
          <p:cNvSpPr/>
          <p:nvPr/>
        </p:nvSpPr>
        <p:spPr>
          <a:xfrm>
            <a:off x="0" y="3672590"/>
            <a:ext cx="12192000" cy="3185410"/>
          </a:xfrm>
          <a:prstGeom prst="rect">
            <a:avLst/>
          </a:prstGeom>
          <a:solidFill>
            <a:srgbClr val="E0652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92EF9C5-DCCA-B40A-B25F-403B1F32C2EB}"/>
              </a:ext>
            </a:extLst>
          </p:cNvPr>
          <p:cNvSpPr/>
          <p:nvPr/>
        </p:nvSpPr>
        <p:spPr>
          <a:xfrm>
            <a:off x="4381928" y="1423355"/>
            <a:ext cx="3482483" cy="5093405"/>
          </a:xfrm>
          <a:prstGeom prst="roundRect">
            <a:avLst>
              <a:gd name="adj" fmla="val 375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62349BA7-21E9-4AC1-952F-411BBB5202F6}"/>
              </a:ext>
            </a:extLst>
          </p:cNvPr>
          <p:cNvGrpSpPr/>
          <p:nvPr/>
        </p:nvGrpSpPr>
        <p:grpSpPr>
          <a:xfrm>
            <a:off x="4806343" y="3582788"/>
            <a:ext cx="2579313" cy="2615437"/>
            <a:chOff x="4806342" y="4063188"/>
            <a:chExt cx="2579313" cy="2615437"/>
          </a:xfrm>
        </p:grpSpPr>
        <p:sp>
          <p:nvSpPr>
            <p:cNvPr id="35" name="Google Shape;19;p1">
              <a:extLst>
                <a:ext uri="{FF2B5EF4-FFF2-40B4-BE49-F238E27FC236}">
                  <a16:creationId xmlns:a16="http://schemas.microsoft.com/office/drawing/2014/main" id="{ADDC6046-7317-4C77-A111-A8AED8302A57}"/>
                </a:ext>
              </a:extLst>
            </p:cNvPr>
            <p:cNvSpPr txBox="1"/>
            <p:nvPr/>
          </p:nvSpPr>
          <p:spPr>
            <a:xfrm>
              <a:off x="4806342" y="4647340"/>
              <a:ext cx="2579313" cy="20312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171450" marR="0" lvl="0" indent="-171450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-US" sz="1400" u="none" strike="noStrike" cap="none" dirty="0">
                  <a:latin typeface="Montserrat" pitchFamily="2" charset="77"/>
                  <a:ea typeface="Arial"/>
                  <a:cs typeface="Arial"/>
                  <a:sym typeface="Arial"/>
                </a:rPr>
                <a:t>Gilde </a:t>
              </a:r>
              <a:r>
                <a:rPr lang="en-US" sz="1400" u="none" strike="noStrike" cap="none" dirty="0" err="1">
                  <a:latin typeface="Montserrat" pitchFamily="2" charset="77"/>
                  <a:ea typeface="Arial"/>
                  <a:cs typeface="Arial"/>
                  <a:sym typeface="Arial"/>
                </a:rPr>
                <a:t>Opleidingen</a:t>
              </a:r>
              <a:endParaRPr lang="en-US" sz="1400" u="none" strike="noStrike" cap="none" dirty="0">
                <a:latin typeface="Montserrat" pitchFamily="2" charset="77"/>
                <a:ea typeface="Arial"/>
                <a:cs typeface="Arial"/>
                <a:sym typeface="Arial"/>
              </a:endParaRPr>
            </a:p>
            <a:p>
              <a:pPr marL="171450" marR="0" lvl="0" indent="-171450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-US" sz="1400" dirty="0">
                  <a:latin typeface="Montserrat" pitchFamily="2" charset="77"/>
                  <a:ea typeface="Arial"/>
                  <a:cs typeface="Arial"/>
                  <a:sym typeface="Arial"/>
                </a:rPr>
                <a:t>Summa College</a:t>
              </a:r>
              <a:endParaRPr lang="en-US" sz="1400" u="none" strike="noStrike" cap="none" dirty="0">
                <a:latin typeface="Montserrat" pitchFamily="2" charset="77"/>
                <a:ea typeface="Arial"/>
                <a:cs typeface="Arial"/>
                <a:sym typeface="Arial"/>
              </a:endParaRPr>
            </a:p>
            <a:p>
              <a:pPr marL="171450" marR="0" lvl="0" indent="-171450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-US" sz="1400" dirty="0">
                  <a:latin typeface="Montserrat" pitchFamily="2" charset="77"/>
                  <a:ea typeface="Arial"/>
                  <a:cs typeface="Arial"/>
                  <a:sym typeface="Arial"/>
                </a:rPr>
                <a:t>Vista College</a:t>
              </a:r>
            </a:p>
            <a:p>
              <a:pPr marL="171450" marR="0" lvl="0" indent="-171450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-US" sz="1400" u="none" strike="noStrike" cap="none" dirty="0" err="1">
                  <a:latin typeface="Montserrat" pitchFamily="2" charset="77"/>
                  <a:ea typeface="Arial"/>
                  <a:cs typeface="Arial"/>
                  <a:sym typeface="Arial"/>
                </a:rPr>
                <a:t>Vervoerscollege</a:t>
              </a:r>
              <a:r>
                <a:rPr lang="en-US" sz="1400" u="none" strike="noStrike" cap="none" dirty="0">
                  <a:latin typeface="Montserrat" pitchFamily="2" charset="77"/>
                  <a:ea typeface="Arial"/>
                  <a:cs typeface="Arial"/>
                  <a:sym typeface="Arial"/>
                </a:rPr>
                <a:t> Venlo</a:t>
              </a:r>
            </a:p>
            <a:p>
              <a:pPr marL="171450" marR="0" lvl="0" indent="-171450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-US" sz="1400" dirty="0" err="1">
                  <a:latin typeface="Montserrat" pitchFamily="2" charset="77"/>
                  <a:ea typeface="Arial"/>
                  <a:cs typeface="Arial"/>
                  <a:sym typeface="Arial"/>
                </a:rPr>
                <a:t>Keijbeck</a:t>
              </a:r>
              <a:r>
                <a:rPr lang="en-US" sz="1400" dirty="0">
                  <a:latin typeface="Montserrat" pitchFamily="2" charset="77"/>
                  <a:ea typeface="Arial"/>
                  <a:cs typeface="Arial"/>
                  <a:sym typeface="Arial"/>
                </a:rPr>
                <a:t> </a:t>
              </a:r>
              <a:r>
                <a:rPr lang="en-US" sz="1400" dirty="0" err="1">
                  <a:latin typeface="Montserrat" pitchFamily="2" charset="77"/>
                  <a:ea typeface="Arial"/>
                  <a:cs typeface="Arial"/>
                  <a:sym typeface="Arial"/>
                </a:rPr>
                <a:t>Opleidingen</a:t>
              </a:r>
              <a:endParaRPr lang="en-US" sz="1400" u="none" strike="noStrike" cap="none" dirty="0">
                <a:latin typeface="Montserrat" pitchFamily="2" charset="77"/>
                <a:ea typeface="Arial"/>
                <a:cs typeface="Arial"/>
                <a:sym typeface="Arial"/>
              </a:endParaRPr>
            </a:p>
            <a:p>
              <a:pPr marL="171450" marR="0" lvl="0" indent="-171450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-US" sz="1400" dirty="0">
                  <a:latin typeface="Montserrat" pitchFamily="2" charset="77"/>
                  <a:ea typeface="Arial"/>
                  <a:cs typeface="Arial"/>
                  <a:sym typeface="Arial"/>
                </a:rPr>
                <a:t>Osseforth Rijopleidingen</a:t>
              </a:r>
              <a:endParaRPr lang="en-US" sz="1400" u="none" strike="noStrike" cap="none" dirty="0">
                <a:latin typeface="Montserrat" pitchFamily="2" charset="77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DC0175CF-8A4F-44AD-8289-4559854C67BE}"/>
                </a:ext>
              </a:extLst>
            </p:cNvPr>
            <p:cNvGrpSpPr/>
            <p:nvPr/>
          </p:nvGrpSpPr>
          <p:grpSpPr>
            <a:xfrm>
              <a:off x="4806344" y="4063188"/>
              <a:ext cx="2555686" cy="476448"/>
              <a:chOff x="1131510" y="4063188"/>
              <a:chExt cx="2555686" cy="476448"/>
            </a:xfrm>
          </p:grpSpPr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F493220A-4BDC-4B48-B605-11C885451021}"/>
                  </a:ext>
                </a:extLst>
              </p:cNvPr>
              <p:cNvSpPr txBox="1"/>
              <p:nvPr/>
            </p:nvSpPr>
            <p:spPr>
              <a:xfrm>
                <a:off x="1659207" y="4106111"/>
                <a:ext cx="2027989" cy="383503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>
                  <a:lnSpc>
                    <a:spcPct val="110000"/>
                  </a:lnSpc>
                  <a:spcBef>
                    <a:spcPts val="600"/>
                  </a:spcBef>
                </a:pPr>
                <a:r>
                  <a:rPr lang="da-DK" b="1" dirty="0">
                    <a:latin typeface="NimbusSanL" pitchFamily="2" charset="0"/>
                  </a:rPr>
                  <a:t>Opleiders</a:t>
                </a:r>
                <a:endParaRPr lang="da-DK" dirty="0"/>
              </a:p>
            </p:txBody>
          </p:sp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7FF9D26F-8F9F-4B3C-8BD9-B62F1F642FBF}"/>
                  </a:ext>
                </a:extLst>
              </p:cNvPr>
              <p:cNvSpPr/>
              <p:nvPr/>
            </p:nvSpPr>
            <p:spPr>
              <a:xfrm>
                <a:off x="1131510" y="4063188"/>
                <a:ext cx="476448" cy="476448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600" dirty="0">
                    <a:solidFill>
                      <a:schemeClr val="tx1"/>
                    </a:solidFill>
                  </a:rPr>
                  <a:t>02</a:t>
                </a:r>
                <a:endParaRPr lang="en-ID" sz="1600" dirty="0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D09C02B-29E4-37C9-DAC0-C65805FC141A}"/>
              </a:ext>
            </a:extLst>
          </p:cNvPr>
          <p:cNvSpPr/>
          <p:nvPr/>
        </p:nvSpPr>
        <p:spPr>
          <a:xfrm>
            <a:off x="650037" y="1423355"/>
            <a:ext cx="3482483" cy="5093405"/>
          </a:xfrm>
          <a:prstGeom prst="roundRect">
            <a:avLst>
              <a:gd name="adj" fmla="val 3754"/>
            </a:avLst>
          </a:prstGeom>
          <a:solidFill>
            <a:schemeClr val="bg1"/>
          </a:solidFill>
          <a:ln>
            <a:noFill/>
          </a:ln>
          <a:effectLst>
            <a:outerShdw blurRad="838200" dist="381000" dir="5400000" sx="95000" sy="95000" algn="t" rotWithShape="0">
              <a:srgbClr val="000000">
                <a:alpha val="1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</a:pPr>
            <a:endParaRPr lang="en-US" dirty="0">
              <a:solidFill>
                <a:srgbClr val="3F3F3F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982612E-416E-1A05-08CB-97DB6BC0F2FB}"/>
              </a:ext>
            </a:extLst>
          </p:cNvPr>
          <p:cNvGrpSpPr/>
          <p:nvPr/>
        </p:nvGrpSpPr>
        <p:grpSpPr>
          <a:xfrm>
            <a:off x="1074451" y="3582788"/>
            <a:ext cx="2579313" cy="1645941"/>
            <a:chOff x="4806341" y="4063188"/>
            <a:chExt cx="2579313" cy="1645941"/>
          </a:xfrm>
        </p:grpSpPr>
        <p:sp>
          <p:nvSpPr>
            <p:cNvPr id="9" name="Google Shape;19;p1">
              <a:extLst>
                <a:ext uri="{FF2B5EF4-FFF2-40B4-BE49-F238E27FC236}">
                  <a16:creationId xmlns:a16="http://schemas.microsoft.com/office/drawing/2014/main" id="{0D828267-83AB-B97D-4949-F1B23B0E95CC}"/>
                </a:ext>
              </a:extLst>
            </p:cNvPr>
            <p:cNvSpPr txBox="1"/>
            <p:nvPr/>
          </p:nvSpPr>
          <p:spPr>
            <a:xfrm>
              <a:off x="4806341" y="4647340"/>
              <a:ext cx="2579313" cy="106178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171450" marR="0" lvl="0" indent="-171450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-US" sz="1400" u="none" strike="noStrike" cap="none" dirty="0">
                  <a:latin typeface="Montserrat" pitchFamily="2" charset="77"/>
                  <a:ea typeface="Arial"/>
                  <a:cs typeface="Arial"/>
                  <a:sym typeface="Arial"/>
                </a:rPr>
                <a:t>Regulier</a:t>
              </a:r>
            </a:p>
            <a:p>
              <a:pPr marL="171450" marR="0" lvl="0" indent="-171450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-US" sz="1400" dirty="0">
                  <a:latin typeface="Montserrat" pitchFamily="2" charset="77"/>
                  <a:ea typeface="Arial"/>
                  <a:cs typeface="Arial"/>
                  <a:sym typeface="Arial"/>
                </a:rPr>
                <a:t>Zijinstroom</a:t>
              </a:r>
            </a:p>
            <a:p>
              <a:pPr marL="171450" marR="0" lvl="0" indent="-171450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-US" sz="1400" u="none" strike="noStrike" cap="none" dirty="0">
                  <a:latin typeface="Montserrat" pitchFamily="2" charset="77"/>
                  <a:ea typeface="Arial"/>
                  <a:cs typeface="Arial"/>
                  <a:sym typeface="Arial"/>
                </a:rPr>
                <a:t>Nieuwe Nederlanders</a:t>
              </a: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ECBDF668-60AA-88B6-A690-0D2BBBB1CB64}"/>
                </a:ext>
              </a:extLst>
            </p:cNvPr>
            <p:cNvGrpSpPr/>
            <p:nvPr/>
          </p:nvGrpSpPr>
          <p:grpSpPr>
            <a:xfrm>
              <a:off x="4806344" y="4063188"/>
              <a:ext cx="2555686" cy="476448"/>
              <a:chOff x="1131510" y="4063188"/>
              <a:chExt cx="2555686" cy="476448"/>
            </a:xfrm>
          </p:grpSpPr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171A265-F99F-EC96-E031-C0A34D6722F7}"/>
                  </a:ext>
                </a:extLst>
              </p:cNvPr>
              <p:cNvSpPr txBox="1"/>
              <p:nvPr/>
            </p:nvSpPr>
            <p:spPr>
              <a:xfrm>
                <a:off x="1659207" y="4105021"/>
                <a:ext cx="2027989" cy="385683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>
                  <a:lnSpc>
                    <a:spcPct val="110000"/>
                  </a:lnSpc>
                  <a:spcBef>
                    <a:spcPts val="600"/>
                  </a:spcBef>
                </a:pPr>
                <a:r>
                  <a:rPr lang="da-DK" b="1" dirty="0">
                    <a:latin typeface="NimbusSanL" pitchFamily="2" charset="0"/>
                  </a:rPr>
                  <a:t>Kandidaten</a:t>
                </a:r>
              </a:p>
            </p:txBody>
          </p:sp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29CEEB4D-9947-9B6B-E922-47C0B57CB33F}"/>
                  </a:ext>
                </a:extLst>
              </p:cNvPr>
              <p:cNvSpPr/>
              <p:nvPr/>
            </p:nvSpPr>
            <p:spPr>
              <a:xfrm>
                <a:off x="1131510" y="4063188"/>
                <a:ext cx="476448" cy="476448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600" dirty="0">
                    <a:solidFill>
                      <a:schemeClr val="tx1"/>
                    </a:solidFill>
                  </a:rPr>
                  <a:t>01</a:t>
                </a:r>
                <a:endParaRPr lang="en-ID" sz="1600" dirty="0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AF814875-5D0A-71F7-4325-9DD6933E9B09}"/>
              </a:ext>
            </a:extLst>
          </p:cNvPr>
          <p:cNvSpPr/>
          <p:nvPr/>
        </p:nvSpPr>
        <p:spPr>
          <a:xfrm>
            <a:off x="8113819" y="1359645"/>
            <a:ext cx="3482483" cy="5157115"/>
          </a:xfrm>
          <a:prstGeom prst="roundRect">
            <a:avLst>
              <a:gd name="adj" fmla="val 3754"/>
            </a:avLst>
          </a:prstGeom>
          <a:solidFill>
            <a:schemeClr val="lt1"/>
          </a:solidFill>
          <a:ln>
            <a:noFill/>
          </a:ln>
          <a:effectLst>
            <a:outerShdw blurRad="838200" dist="381000" dir="5400000" sx="95000" sy="95000" algn="t" rotWithShape="0">
              <a:srgbClr val="000000">
                <a:alpha val="1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</a:pPr>
            <a:endParaRPr lang="en-US" dirty="0">
              <a:solidFill>
                <a:srgbClr val="3F3F3F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2768D18-2722-B094-FD84-6D9CDC5E21BE}"/>
              </a:ext>
            </a:extLst>
          </p:cNvPr>
          <p:cNvGrpSpPr/>
          <p:nvPr/>
        </p:nvGrpSpPr>
        <p:grpSpPr>
          <a:xfrm>
            <a:off x="8538236" y="3629322"/>
            <a:ext cx="2579313" cy="1922572"/>
            <a:chOff x="4806344" y="4173432"/>
            <a:chExt cx="2579313" cy="1922572"/>
          </a:xfrm>
        </p:grpSpPr>
        <p:sp>
          <p:nvSpPr>
            <p:cNvPr id="18" name="Google Shape;19;p1">
              <a:extLst>
                <a:ext uri="{FF2B5EF4-FFF2-40B4-BE49-F238E27FC236}">
                  <a16:creationId xmlns:a16="http://schemas.microsoft.com/office/drawing/2014/main" id="{4FC39E24-E24E-BBCD-26AC-3D91C041D20D}"/>
                </a:ext>
              </a:extLst>
            </p:cNvPr>
            <p:cNvSpPr txBox="1"/>
            <p:nvPr/>
          </p:nvSpPr>
          <p:spPr>
            <a:xfrm>
              <a:off x="4806344" y="4711050"/>
              <a:ext cx="2579313" cy="13849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171450" marR="0" lvl="0" indent="-171450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-US" sz="1400" u="none" strike="noStrike" cap="none" dirty="0">
                  <a:latin typeface="Montserrat" pitchFamily="2" charset="77"/>
                  <a:ea typeface="Arial"/>
                  <a:cs typeface="Arial"/>
                  <a:sym typeface="Arial"/>
                </a:rPr>
                <a:t>Europese Unie</a:t>
              </a:r>
            </a:p>
            <a:p>
              <a:pPr marL="171450" marR="0" lvl="0" indent="-171450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-US" sz="1400" dirty="0">
                  <a:latin typeface="Montserrat" pitchFamily="2" charset="77"/>
                  <a:ea typeface="Arial"/>
                  <a:cs typeface="Arial"/>
                  <a:sym typeface="Arial"/>
                </a:rPr>
                <a:t>Ministerie SZW en EZ</a:t>
              </a:r>
            </a:p>
            <a:p>
              <a:pPr marL="171450" marR="0" lvl="0" indent="-171450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-US" sz="1400" u="none" strike="noStrike" cap="none" dirty="0">
                  <a:latin typeface="Montserrat" pitchFamily="2" charset="77"/>
                  <a:ea typeface="Arial"/>
                  <a:cs typeface="Arial"/>
                  <a:sym typeface="Arial"/>
                </a:rPr>
                <a:t>Provincie Limburg</a:t>
              </a:r>
            </a:p>
            <a:p>
              <a:pPr marL="171450" marR="0" lvl="0" indent="-171450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-US" sz="1400" dirty="0">
                  <a:latin typeface="Montserrat" pitchFamily="2" charset="77"/>
                  <a:ea typeface="Arial"/>
                  <a:cs typeface="Arial"/>
                  <a:sym typeface="Arial"/>
                </a:rPr>
                <a:t>Werkcentra</a:t>
              </a:r>
              <a:endParaRPr lang="en-US" sz="1400" u="none" strike="noStrike" cap="none" dirty="0">
                <a:latin typeface="Montserrat" pitchFamily="2" charset="77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4FFE99FC-C7FF-9E7F-24EF-8EF6AECB985E}"/>
                </a:ext>
              </a:extLst>
            </p:cNvPr>
            <p:cNvGrpSpPr/>
            <p:nvPr/>
          </p:nvGrpSpPr>
          <p:grpSpPr>
            <a:xfrm>
              <a:off x="4806344" y="4173432"/>
              <a:ext cx="2555686" cy="476448"/>
              <a:chOff x="1131510" y="4173432"/>
              <a:chExt cx="2555686" cy="476448"/>
            </a:xfrm>
          </p:grpSpPr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10AD4717-B6B3-F3C0-8478-557A0220435B}"/>
                  </a:ext>
                </a:extLst>
              </p:cNvPr>
              <p:cNvSpPr txBox="1"/>
              <p:nvPr/>
            </p:nvSpPr>
            <p:spPr>
              <a:xfrm>
                <a:off x="1659207" y="4216355"/>
                <a:ext cx="2027989" cy="383503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>
                  <a:lnSpc>
                    <a:spcPct val="110000"/>
                  </a:lnSpc>
                  <a:spcBef>
                    <a:spcPts val="600"/>
                  </a:spcBef>
                </a:pPr>
                <a:r>
                  <a:rPr lang="da-DK" b="1" dirty="0">
                    <a:latin typeface="NimbusSanL" pitchFamily="2" charset="0"/>
                  </a:rPr>
                  <a:t>Overheid</a:t>
                </a:r>
                <a:endParaRPr lang="da-DK" dirty="0"/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875CD7EA-CF94-DED2-F11B-A6E7D8EF3599}"/>
                  </a:ext>
                </a:extLst>
              </p:cNvPr>
              <p:cNvSpPr/>
              <p:nvPr/>
            </p:nvSpPr>
            <p:spPr>
              <a:xfrm>
                <a:off x="1131510" y="4173432"/>
                <a:ext cx="476448" cy="476448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600" dirty="0">
                    <a:solidFill>
                      <a:schemeClr val="tx1"/>
                    </a:solidFill>
                  </a:rPr>
                  <a:t>03</a:t>
                </a:r>
                <a:endParaRPr lang="en-ID" sz="1600" dirty="0">
                  <a:solidFill>
                    <a:schemeClr val="tx1"/>
                  </a:solidFill>
                </a:endParaRPr>
              </a:p>
            </p:txBody>
          </p:sp>
        </p:grpSp>
      </p:grpSp>
      <p:pic>
        <p:nvPicPr>
          <p:cNvPr id="12" name="Tijdelijke aanduiding voor afbeelding 11">
            <a:extLst>
              <a:ext uri="{FF2B5EF4-FFF2-40B4-BE49-F238E27FC236}">
                <a16:creationId xmlns:a16="http://schemas.microsoft.com/office/drawing/2014/main" id="{6E7FC0F6-1B06-0593-4E25-D1935ADB150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0090" y="1633214"/>
            <a:ext cx="3013023" cy="1803479"/>
          </a:xfrm>
        </p:spPr>
      </p:pic>
      <p:pic>
        <p:nvPicPr>
          <p:cNvPr id="22" name="Tijdelijke aanduiding voor afbeelding 21">
            <a:extLst>
              <a:ext uri="{FF2B5EF4-FFF2-40B4-BE49-F238E27FC236}">
                <a16:creationId xmlns:a16="http://schemas.microsoft.com/office/drawing/2014/main" id="{2E541DAA-F61B-E391-759A-C4E0BB361985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01980" y="1633214"/>
            <a:ext cx="3013023" cy="1803479"/>
          </a:xfrm>
        </p:spPr>
      </p:pic>
      <p:pic>
        <p:nvPicPr>
          <p:cNvPr id="24" name="Tijdelijke aanduiding voor afbeelding 23">
            <a:extLst>
              <a:ext uri="{FF2B5EF4-FFF2-40B4-BE49-F238E27FC236}">
                <a16:creationId xmlns:a16="http://schemas.microsoft.com/office/drawing/2014/main" id="{1D4D4CB8-FDD3-278C-3B36-8DFF3226E64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48548" y="1662283"/>
            <a:ext cx="3013023" cy="1803479"/>
          </a:xfrm>
        </p:spPr>
      </p:pic>
      <p:sp>
        <p:nvSpPr>
          <p:cNvPr id="4" name="TextBox 6">
            <a:extLst>
              <a:ext uri="{FF2B5EF4-FFF2-40B4-BE49-F238E27FC236}">
                <a16:creationId xmlns:a16="http://schemas.microsoft.com/office/drawing/2014/main" id="{1D68C2DE-55A7-AB17-B9AE-C5FCCCF581EE}"/>
              </a:ext>
            </a:extLst>
          </p:cNvPr>
          <p:cNvSpPr txBox="1"/>
          <p:nvPr/>
        </p:nvSpPr>
        <p:spPr>
          <a:xfrm>
            <a:off x="897739" y="544430"/>
            <a:ext cx="29610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anken Grotesk Black" pitchFamily="2" charset="77"/>
              </a:rPr>
              <a:t>Stakeholders</a:t>
            </a:r>
          </a:p>
        </p:txBody>
      </p:sp>
    </p:spTree>
    <p:extLst>
      <p:ext uri="{BB962C8B-B14F-4D97-AF65-F5344CB8AC3E}">
        <p14:creationId xmlns:p14="http://schemas.microsoft.com/office/powerpoint/2010/main" val="34731836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75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25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69BE81-6350-C7FA-A077-5DFFE0D71A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9">
            <a:extLst>
              <a:ext uri="{FF2B5EF4-FFF2-40B4-BE49-F238E27FC236}">
                <a16:creationId xmlns:a16="http://schemas.microsoft.com/office/drawing/2014/main" id="{40A061AF-3150-8B65-8CBC-ECE516749D73}"/>
              </a:ext>
            </a:extLst>
          </p:cNvPr>
          <p:cNvSpPr/>
          <p:nvPr/>
        </p:nvSpPr>
        <p:spPr>
          <a:xfrm>
            <a:off x="0" y="0"/>
            <a:ext cx="12192000" cy="3185410"/>
          </a:xfrm>
          <a:prstGeom prst="rect">
            <a:avLst/>
          </a:prstGeom>
          <a:solidFill>
            <a:srgbClr val="E0652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Videao breed nominatie">
            <a:hlinkClick r:id="" action="ppaction://media"/>
            <a:extLst>
              <a:ext uri="{FF2B5EF4-FFF2-40B4-BE49-F238E27FC236}">
                <a16:creationId xmlns:a16="http://schemas.microsoft.com/office/drawing/2014/main" id="{31743E32-A54F-A672-C5CD-A97ECBF0DF9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06760" y="903802"/>
            <a:ext cx="8978480" cy="5050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2762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9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C3D210-571B-0C13-442C-2FFFDE36FB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Arc 16">
            <a:extLst>
              <a:ext uri="{FF2B5EF4-FFF2-40B4-BE49-F238E27FC236}">
                <a16:creationId xmlns:a16="http://schemas.microsoft.com/office/drawing/2014/main" id="{D1E61B18-24C7-B2AD-0041-F730B966136A}"/>
              </a:ext>
            </a:extLst>
          </p:cNvPr>
          <p:cNvSpPr/>
          <p:nvPr/>
        </p:nvSpPr>
        <p:spPr>
          <a:xfrm rot="1873083" flipV="1">
            <a:off x="3480210" y="3238571"/>
            <a:ext cx="1739602" cy="2713038"/>
          </a:xfrm>
          <a:prstGeom prst="arc">
            <a:avLst>
              <a:gd name="adj1" fmla="val 16200000"/>
              <a:gd name="adj2" fmla="val 49093"/>
            </a:avLst>
          </a:prstGeom>
          <a:noFill/>
          <a:ln w="38100" cap="rnd">
            <a:solidFill>
              <a:srgbClr val="E06529"/>
            </a:solidFill>
            <a:prstDash val="solid"/>
            <a:round/>
            <a:tailEnd type="arrow"/>
          </a:ln>
          <a:effectLst>
            <a:outerShdw blurRad="50800" dist="266700" dir="3900000" sx="90000" sy="9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22" name="Arc 21">
            <a:extLst>
              <a:ext uri="{FF2B5EF4-FFF2-40B4-BE49-F238E27FC236}">
                <a16:creationId xmlns:a16="http://schemas.microsoft.com/office/drawing/2014/main" id="{F0F23500-4056-52DF-EC42-AA5FD2794227}"/>
              </a:ext>
            </a:extLst>
          </p:cNvPr>
          <p:cNvSpPr/>
          <p:nvPr/>
        </p:nvSpPr>
        <p:spPr>
          <a:xfrm rot="17238861" flipH="1">
            <a:off x="585695" y="1791057"/>
            <a:ext cx="2795802" cy="2435560"/>
          </a:xfrm>
          <a:prstGeom prst="arc">
            <a:avLst>
              <a:gd name="adj1" fmla="val 16200000"/>
              <a:gd name="adj2" fmla="val 21004169"/>
            </a:avLst>
          </a:prstGeom>
          <a:noFill/>
          <a:ln w="38100" cap="rnd">
            <a:solidFill>
              <a:srgbClr val="E06529"/>
            </a:solidFill>
            <a:prstDash val="solid"/>
            <a:round/>
            <a:tailEnd type="arrow"/>
          </a:ln>
          <a:effectLst>
            <a:outerShdw blurRad="50800" dist="266700" dir="3900000" sx="90000" sy="9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16" name="Arc 15">
            <a:extLst>
              <a:ext uri="{FF2B5EF4-FFF2-40B4-BE49-F238E27FC236}">
                <a16:creationId xmlns:a16="http://schemas.microsoft.com/office/drawing/2014/main" id="{1E73191F-3B1E-70B9-B3BB-ECEDBF833A89}"/>
              </a:ext>
            </a:extLst>
          </p:cNvPr>
          <p:cNvSpPr/>
          <p:nvPr/>
        </p:nvSpPr>
        <p:spPr>
          <a:xfrm rot="6177703" flipH="1">
            <a:off x="3523971" y="474224"/>
            <a:ext cx="1869067" cy="2356308"/>
          </a:xfrm>
          <a:prstGeom prst="arc">
            <a:avLst>
              <a:gd name="adj1" fmla="val 16200000"/>
              <a:gd name="adj2" fmla="val 49093"/>
            </a:avLst>
          </a:prstGeom>
          <a:noFill/>
          <a:ln w="38100" cap="rnd">
            <a:solidFill>
              <a:srgbClr val="E06529"/>
            </a:solidFill>
            <a:prstDash val="solid"/>
            <a:round/>
            <a:tailEnd type="arrow"/>
          </a:ln>
          <a:effectLst>
            <a:outerShdw blurRad="50800" dist="266700" dir="3900000" sx="90000" sy="9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pic>
        <p:nvPicPr>
          <p:cNvPr id="18" name="Tijdelijke aanduiding voor afbeelding 17">
            <a:extLst>
              <a:ext uri="{FF2B5EF4-FFF2-40B4-BE49-F238E27FC236}">
                <a16:creationId xmlns:a16="http://schemas.microsoft.com/office/drawing/2014/main" id="{8C125E67-85FC-F886-43C6-4F00472E9AAB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02764" y="1205160"/>
            <a:ext cx="3960000" cy="3960000"/>
          </a:xfrm>
        </p:spPr>
      </p:pic>
      <p:sp>
        <p:nvSpPr>
          <p:cNvPr id="74" name="Rectangle 73">
            <a:extLst>
              <a:ext uri="{FF2B5EF4-FFF2-40B4-BE49-F238E27FC236}">
                <a16:creationId xmlns:a16="http://schemas.microsoft.com/office/drawing/2014/main" id="{036B4E2D-167E-30A3-A62C-C4831810BB51}"/>
              </a:ext>
            </a:extLst>
          </p:cNvPr>
          <p:cNvSpPr/>
          <p:nvPr/>
        </p:nvSpPr>
        <p:spPr>
          <a:xfrm>
            <a:off x="6584396" y="0"/>
            <a:ext cx="5607603" cy="6858000"/>
          </a:xfrm>
          <a:prstGeom prst="rect">
            <a:avLst/>
          </a:prstGeom>
          <a:solidFill>
            <a:srgbClr val="E0652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B610CEA-A41F-AF90-4808-19231F7DF33C}"/>
              </a:ext>
            </a:extLst>
          </p:cNvPr>
          <p:cNvGrpSpPr/>
          <p:nvPr/>
        </p:nvGrpSpPr>
        <p:grpSpPr>
          <a:xfrm flipH="1">
            <a:off x="4477614" y="2017332"/>
            <a:ext cx="1591800" cy="1592302"/>
            <a:chOff x="4918080" y="2341771"/>
            <a:chExt cx="2142870" cy="2143546"/>
          </a:xfrm>
          <a:solidFill>
            <a:srgbClr val="A84E29"/>
          </a:solidFill>
        </p:grpSpPr>
        <p:sp>
          <p:nvSpPr>
            <p:cNvPr id="14" name="Graphic 18">
              <a:extLst>
                <a:ext uri="{FF2B5EF4-FFF2-40B4-BE49-F238E27FC236}">
                  <a16:creationId xmlns:a16="http://schemas.microsoft.com/office/drawing/2014/main" id="{D34D9EAA-4117-7DA6-219B-CA6C96E7FA59}"/>
                </a:ext>
              </a:extLst>
            </p:cNvPr>
            <p:cNvSpPr/>
            <p:nvPr/>
          </p:nvSpPr>
          <p:spPr>
            <a:xfrm flipH="1">
              <a:off x="4918080" y="2341771"/>
              <a:ext cx="2142870" cy="2143546"/>
            </a:xfrm>
            <a:prstGeom prst="ellipse">
              <a:avLst/>
            </a:prstGeom>
            <a:grpFill/>
            <a:ln>
              <a:noFill/>
            </a:ln>
            <a:effectLst>
              <a:outerShdw blurRad="508000" dist="1397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221498C-FFEA-67EA-4567-372666394190}"/>
                </a:ext>
              </a:extLst>
            </p:cNvPr>
            <p:cNvSpPr txBox="1"/>
            <p:nvPr/>
          </p:nvSpPr>
          <p:spPr>
            <a:xfrm>
              <a:off x="5189213" y="3137669"/>
              <a:ext cx="1501976" cy="400110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ctr">
                <a:defRPr sz="1600" b="1" i="0">
                  <a:solidFill>
                    <a:schemeClr val="bg1"/>
                  </a:solidFill>
                  <a:effectLst/>
                  <a:latin typeface="+mj-lt"/>
                </a:defRPr>
              </a:lvl1pPr>
            </a:lstStyle>
            <a:p>
              <a:r>
                <a:rPr lang="en-US" sz="2000" dirty="0">
                  <a:latin typeface="NimbusSanL" pitchFamily="2" charset="0"/>
                </a:rPr>
                <a:t>Lesstof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3FB7CA42-BBD3-DD15-4510-A74B512211CF}"/>
              </a:ext>
            </a:extLst>
          </p:cNvPr>
          <p:cNvGrpSpPr/>
          <p:nvPr/>
        </p:nvGrpSpPr>
        <p:grpSpPr>
          <a:xfrm flipH="1">
            <a:off x="2137587" y="4384497"/>
            <a:ext cx="1644862" cy="1645380"/>
            <a:chOff x="3329668" y="4314789"/>
            <a:chExt cx="1802210" cy="1802779"/>
          </a:xfrm>
          <a:solidFill>
            <a:srgbClr val="E06529"/>
          </a:solidFill>
        </p:grpSpPr>
        <p:sp>
          <p:nvSpPr>
            <p:cNvPr id="7" name="Graphic 18">
              <a:extLst>
                <a:ext uri="{FF2B5EF4-FFF2-40B4-BE49-F238E27FC236}">
                  <a16:creationId xmlns:a16="http://schemas.microsoft.com/office/drawing/2014/main" id="{97447C32-E0AB-C019-8700-022843B0620E}"/>
                </a:ext>
              </a:extLst>
            </p:cNvPr>
            <p:cNvSpPr/>
            <p:nvPr/>
          </p:nvSpPr>
          <p:spPr>
            <a:xfrm flipH="1">
              <a:off x="3329668" y="4314789"/>
              <a:ext cx="1802210" cy="1802779"/>
            </a:xfrm>
            <a:prstGeom prst="ellipse">
              <a:avLst/>
            </a:prstGeom>
            <a:grpFill/>
            <a:ln>
              <a:noFill/>
            </a:ln>
            <a:effectLst>
              <a:outerShdw blurRad="508000" dist="1397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2B50FE1-B0DA-DA65-2565-CFAE0704E9B1}"/>
                </a:ext>
              </a:extLst>
            </p:cNvPr>
            <p:cNvSpPr txBox="1"/>
            <p:nvPr/>
          </p:nvSpPr>
          <p:spPr>
            <a:xfrm>
              <a:off x="3472279" y="5016123"/>
              <a:ext cx="1516989" cy="400110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ctr">
                <a:defRPr sz="1600" b="1" i="0">
                  <a:solidFill>
                    <a:schemeClr val="bg1"/>
                  </a:solidFill>
                  <a:effectLst/>
                  <a:latin typeface="+mj-lt"/>
                </a:defRPr>
              </a:lvl1pPr>
            </a:lstStyle>
            <a:p>
              <a:r>
                <a:rPr lang="en-US" sz="2000" dirty="0">
                  <a:latin typeface="NimbusSanL" pitchFamily="2" charset="0"/>
                </a:rPr>
                <a:t>Marketing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C931788B-6471-9262-7905-E56E02D9138B}"/>
              </a:ext>
            </a:extLst>
          </p:cNvPr>
          <p:cNvGrpSpPr/>
          <p:nvPr/>
        </p:nvGrpSpPr>
        <p:grpSpPr>
          <a:xfrm flipH="1">
            <a:off x="858133" y="1200505"/>
            <a:ext cx="1362962" cy="1363392"/>
            <a:chOff x="4918080" y="2341771"/>
            <a:chExt cx="2142870" cy="2143546"/>
          </a:xfrm>
          <a:solidFill>
            <a:srgbClr val="A84E29"/>
          </a:solidFill>
        </p:grpSpPr>
        <p:sp>
          <p:nvSpPr>
            <p:cNvPr id="10" name="Graphic 18">
              <a:extLst>
                <a:ext uri="{FF2B5EF4-FFF2-40B4-BE49-F238E27FC236}">
                  <a16:creationId xmlns:a16="http://schemas.microsoft.com/office/drawing/2014/main" id="{90339F3B-5F72-7F7C-72E6-B7E7747EC275}"/>
                </a:ext>
              </a:extLst>
            </p:cNvPr>
            <p:cNvSpPr/>
            <p:nvPr/>
          </p:nvSpPr>
          <p:spPr>
            <a:xfrm flipH="1">
              <a:off x="4918080" y="2341771"/>
              <a:ext cx="2142870" cy="2143546"/>
            </a:xfrm>
            <a:prstGeom prst="ellipse">
              <a:avLst/>
            </a:prstGeom>
            <a:grpFill/>
            <a:ln>
              <a:noFill/>
            </a:ln>
            <a:effectLst>
              <a:outerShdw blurRad="508000" dist="1397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828AB78-A7DF-ECF4-8A51-E8C3436AA672}"/>
                </a:ext>
              </a:extLst>
            </p:cNvPr>
            <p:cNvSpPr txBox="1"/>
            <p:nvPr/>
          </p:nvSpPr>
          <p:spPr>
            <a:xfrm>
              <a:off x="5238527" y="3121157"/>
              <a:ext cx="1501976" cy="400110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ctr">
                <a:defRPr sz="1600" b="1" i="0">
                  <a:solidFill>
                    <a:schemeClr val="bg1"/>
                  </a:solidFill>
                  <a:effectLst/>
                  <a:latin typeface="+mj-lt"/>
                </a:defRPr>
              </a:lvl1pPr>
            </a:lstStyle>
            <a:p>
              <a:r>
                <a:rPr lang="en-US" sz="2000" dirty="0">
                  <a:latin typeface="NimbusSanL" pitchFamily="2" charset="0"/>
                </a:rPr>
                <a:t>Stage</a:t>
              </a: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98C3E1D6-6BBA-C4B9-BCF7-A165BA859221}"/>
              </a:ext>
            </a:extLst>
          </p:cNvPr>
          <p:cNvSpPr txBox="1"/>
          <p:nvPr/>
        </p:nvSpPr>
        <p:spPr>
          <a:xfrm>
            <a:off x="7088083" y="912239"/>
            <a:ext cx="4638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>
                    <a:lumMod val="95000"/>
                  </a:schemeClr>
                </a:solidFill>
                <a:latin typeface="NimbusSanL" pitchFamily="2" charset="0"/>
              </a:rPr>
              <a:t>Pijlers</a:t>
            </a:r>
          </a:p>
        </p:txBody>
      </p:sp>
      <p:sp>
        <p:nvSpPr>
          <p:cNvPr id="50" name="Google Shape;937;p16">
            <a:extLst>
              <a:ext uri="{FF2B5EF4-FFF2-40B4-BE49-F238E27FC236}">
                <a16:creationId xmlns:a16="http://schemas.microsoft.com/office/drawing/2014/main" id="{E89BA2D5-C338-50F5-C86F-5209A2005EBF}"/>
              </a:ext>
            </a:extLst>
          </p:cNvPr>
          <p:cNvSpPr txBox="1"/>
          <p:nvPr/>
        </p:nvSpPr>
        <p:spPr>
          <a:xfrm>
            <a:off x="7409355" y="1662543"/>
            <a:ext cx="4199252" cy="16003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ID" sz="2000" dirty="0">
                <a:solidFill>
                  <a:schemeClr val="bg1">
                    <a:lumMod val="95000"/>
                  </a:schemeClr>
                </a:solidFill>
                <a:latin typeface="Montserrat" pitchFamily="2" charset="77"/>
                <a:cs typeface="Arial"/>
                <a:sym typeface="Arial"/>
              </a:rPr>
              <a:t>Leren en werken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ID" sz="2000" dirty="0">
                <a:solidFill>
                  <a:schemeClr val="bg1">
                    <a:lumMod val="95000"/>
                  </a:schemeClr>
                </a:solidFill>
                <a:latin typeface="Montserrat" pitchFamily="2" charset="77"/>
                <a:cs typeface="Arial"/>
                <a:sym typeface="Arial"/>
              </a:rPr>
              <a:t>Mbo-onderwijs als basis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ID" sz="2000" dirty="0">
                <a:solidFill>
                  <a:schemeClr val="bg1">
                    <a:lumMod val="95000"/>
                  </a:schemeClr>
                </a:solidFill>
                <a:latin typeface="Montserrat" pitchFamily="2" charset="77"/>
                <a:ea typeface="Arial"/>
                <a:cs typeface="Arial"/>
                <a:sym typeface="Arial"/>
              </a:rPr>
              <a:t>Commissies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ID" sz="2000" dirty="0">
                <a:solidFill>
                  <a:schemeClr val="bg1">
                    <a:lumMod val="95000"/>
                  </a:schemeClr>
                </a:solidFill>
                <a:latin typeface="Montserrat" pitchFamily="2" charset="77"/>
                <a:cs typeface="Arial"/>
                <a:sym typeface="Arial"/>
              </a:rPr>
              <a:t>Wederzijdse afhankelijkheid</a:t>
            </a:r>
          </a:p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endParaRPr dirty="0">
              <a:solidFill>
                <a:schemeClr val="bg1">
                  <a:lumMod val="95000"/>
                </a:schemeClr>
              </a:solidFill>
              <a:latin typeface="Montserrat" pitchFamily="2" charset="77"/>
            </a:endParaRPr>
          </a:p>
        </p:txBody>
      </p:sp>
      <p:grpSp>
        <p:nvGrpSpPr>
          <p:cNvPr id="54" name="Google Shape;472;p10">
            <a:extLst>
              <a:ext uri="{FF2B5EF4-FFF2-40B4-BE49-F238E27FC236}">
                <a16:creationId xmlns:a16="http://schemas.microsoft.com/office/drawing/2014/main" id="{FC8BDA69-716D-D0AD-A563-03B928AFF894}"/>
              </a:ext>
            </a:extLst>
          </p:cNvPr>
          <p:cNvGrpSpPr/>
          <p:nvPr/>
        </p:nvGrpSpPr>
        <p:grpSpPr>
          <a:xfrm>
            <a:off x="7368514" y="3598674"/>
            <a:ext cx="1751729" cy="2013442"/>
            <a:chOff x="1452411" y="4151473"/>
            <a:chExt cx="1751729" cy="1517727"/>
          </a:xfrm>
        </p:grpSpPr>
        <p:sp>
          <p:nvSpPr>
            <p:cNvPr id="70" name="Google Shape;473;p10">
              <a:extLst>
                <a:ext uri="{FF2B5EF4-FFF2-40B4-BE49-F238E27FC236}">
                  <a16:creationId xmlns:a16="http://schemas.microsoft.com/office/drawing/2014/main" id="{BF13EF8A-C2D4-3FD8-8C68-D0A1754F593A}"/>
                </a:ext>
              </a:extLst>
            </p:cNvPr>
            <p:cNvSpPr/>
            <p:nvPr/>
          </p:nvSpPr>
          <p:spPr>
            <a:xfrm>
              <a:off x="1600109" y="4151473"/>
              <a:ext cx="1456331" cy="1517727"/>
            </a:xfrm>
            <a:prstGeom prst="roundRect">
              <a:avLst>
                <a:gd name="adj" fmla="val 8263"/>
              </a:avLst>
            </a:prstGeom>
            <a:solidFill>
              <a:schemeClr val="lt1"/>
            </a:solidFill>
            <a:ln>
              <a:noFill/>
            </a:ln>
            <a:effectLst>
              <a:outerShdw blurRad="647700" dist="279400" dir="5400000" sx="99000" sy="99000" algn="t" rotWithShape="0">
                <a:srgbClr val="221B43">
                  <a:alpha val="11764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3F3F3F"/>
                </a:solidFill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71" name="Google Shape;474;p10">
              <a:extLst>
                <a:ext uri="{FF2B5EF4-FFF2-40B4-BE49-F238E27FC236}">
                  <a16:creationId xmlns:a16="http://schemas.microsoft.com/office/drawing/2014/main" id="{FFFF70F6-26B4-8509-1C53-AF4CD3AD508F}"/>
                </a:ext>
              </a:extLst>
            </p:cNvPr>
            <p:cNvGrpSpPr/>
            <p:nvPr/>
          </p:nvGrpSpPr>
          <p:grpSpPr>
            <a:xfrm>
              <a:off x="1452411" y="4296737"/>
              <a:ext cx="1751729" cy="1116031"/>
              <a:chOff x="5365274" y="4450818"/>
              <a:chExt cx="1751729" cy="1116031"/>
            </a:xfrm>
          </p:grpSpPr>
          <p:sp>
            <p:nvSpPr>
              <p:cNvPr id="72" name="Google Shape;475;p10">
                <a:extLst>
                  <a:ext uri="{FF2B5EF4-FFF2-40B4-BE49-F238E27FC236}">
                    <a16:creationId xmlns:a16="http://schemas.microsoft.com/office/drawing/2014/main" id="{B70ADAA6-CE51-E7EA-0D48-DBA9080097DE}"/>
                  </a:ext>
                </a:extLst>
              </p:cNvPr>
              <p:cNvSpPr txBox="1"/>
              <p:nvPr/>
            </p:nvSpPr>
            <p:spPr>
              <a:xfrm>
                <a:off x="5365274" y="4450818"/>
                <a:ext cx="1751729" cy="5847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ID" sz="3200" b="1" dirty="0">
                    <a:solidFill>
                      <a:srgbClr val="3F3F3F"/>
                    </a:solidFill>
                    <a:ea typeface="Arial"/>
                    <a:cs typeface="Arial"/>
                    <a:sym typeface="Arial"/>
                  </a:rPr>
                  <a:t>23</a:t>
                </a:r>
                <a:endParaRPr dirty="0"/>
              </a:p>
            </p:txBody>
          </p:sp>
          <p:sp>
            <p:nvSpPr>
              <p:cNvPr id="73" name="Google Shape;476;p10">
                <a:extLst>
                  <a:ext uri="{FF2B5EF4-FFF2-40B4-BE49-F238E27FC236}">
                    <a16:creationId xmlns:a16="http://schemas.microsoft.com/office/drawing/2014/main" id="{92736AC8-2745-DC1A-267F-2559CE2DEA25}"/>
                  </a:ext>
                </a:extLst>
              </p:cNvPr>
              <p:cNvSpPr txBox="1"/>
              <p:nvPr/>
            </p:nvSpPr>
            <p:spPr>
              <a:xfrm>
                <a:off x="5365274" y="4920559"/>
                <a:ext cx="1751729" cy="64629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ID" sz="1200" dirty="0">
                    <a:solidFill>
                      <a:srgbClr val="3F3F3F"/>
                    </a:solidFill>
                    <a:ea typeface="Arial"/>
                    <a:cs typeface="Arial"/>
                    <a:sym typeface="Arial"/>
                  </a:rPr>
                  <a:t>Limburgse </a:t>
                </a:r>
              </a:p>
              <a:p>
                <a:pPr marL="0" marR="0" lvl="0" indent="0" algn="ctr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ID" sz="1200" dirty="0">
                    <a:solidFill>
                      <a:srgbClr val="3F3F3F"/>
                    </a:solidFill>
                    <a:ea typeface="Arial"/>
                    <a:cs typeface="Arial"/>
                    <a:sym typeface="Arial"/>
                  </a:rPr>
                  <a:t>bedrijven</a:t>
                </a:r>
                <a:endParaRPr dirty="0"/>
              </a:p>
            </p:txBody>
          </p:sp>
        </p:grpSp>
      </p:grpSp>
      <p:sp>
        <p:nvSpPr>
          <p:cNvPr id="19" name="Rechthoek 18">
            <a:extLst>
              <a:ext uri="{FF2B5EF4-FFF2-40B4-BE49-F238E27FC236}">
                <a16:creationId xmlns:a16="http://schemas.microsoft.com/office/drawing/2014/main" id="{E1DFE3E8-6C5B-26AD-8D5D-A846AC0400D7}"/>
              </a:ext>
            </a:extLst>
          </p:cNvPr>
          <p:cNvSpPr/>
          <p:nvPr/>
        </p:nvSpPr>
        <p:spPr>
          <a:xfrm>
            <a:off x="-73855" y="6274191"/>
            <a:ext cx="196947" cy="1969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grpSp>
        <p:nvGrpSpPr>
          <p:cNvPr id="2" name="Google Shape;472;p10">
            <a:extLst>
              <a:ext uri="{FF2B5EF4-FFF2-40B4-BE49-F238E27FC236}">
                <a16:creationId xmlns:a16="http://schemas.microsoft.com/office/drawing/2014/main" id="{501E32B4-95DE-44E1-8575-EA7A23290239}"/>
              </a:ext>
            </a:extLst>
          </p:cNvPr>
          <p:cNvGrpSpPr/>
          <p:nvPr/>
        </p:nvGrpSpPr>
        <p:grpSpPr>
          <a:xfrm>
            <a:off x="9060648" y="3595060"/>
            <a:ext cx="1751729" cy="1197194"/>
            <a:chOff x="1452411" y="4151473"/>
            <a:chExt cx="1751729" cy="1197194"/>
          </a:xfrm>
        </p:grpSpPr>
        <p:sp>
          <p:nvSpPr>
            <p:cNvPr id="13" name="Google Shape;473;p10">
              <a:extLst>
                <a:ext uri="{FF2B5EF4-FFF2-40B4-BE49-F238E27FC236}">
                  <a16:creationId xmlns:a16="http://schemas.microsoft.com/office/drawing/2014/main" id="{4822E674-F889-8189-0991-CB4ECFDB31B3}"/>
                </a:ext>
              </a:extLst>
            </p:cNvPr>
            <p:cNvSpPr/>
            <p:nvPr/>
          </p:nvSpPr>
          <p:spPr>
            <a:xfrm>
              <a:off x="1600109" y="4151473"/>
              <a:ext cx="1456331" cy="1197194"/>
            </a:xfrm>
            <a:prstGeom prst="roundRect">
              <a:avLst>
                <a:gd name="adj" fmla="val 8263"/>
              </a:avLst>
            </a:prstGeom>
            <a:solidFill>
              <a:schemeClr val="lt1"/>
            </a:solidFill>
            <a:ln>
              <a:noFill/>
            </a:ln>
            <a:effectLst>
              <a:outerShdw blurRad="647700" dist="279400" dir="5400000" sx="99000" sy="99000" algn="t" rotWithShape="0">
                <a:srgbClr val="221B43">
                  <a:alpha val="11764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3F3F3F"/>
                </a:solidFill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0" name="Google Shape;474;p10">
              <a:extLst>
                <a:ext uri="{FF2B5EF4-FFF2-40B4-BE49-F238E27FC236}">
                  <a16:creationId xmlns:a16="http://schemas.microsoft.com/office/drawing/2014/main" id="{9387B1CC-1DFE-875D-8BAA-BA22B6042F84}"/>
                </a:ext>
              </a:extLst>
            </p:cNvPr>
            <p:cNvGrpSpPr/>
            <p:nvPr/>
          </p:nvGrpSpPr>
          <p:grpSpPr>
            <a:xfrm>
              <a:off x="1452411" y="4296737"/>
              <a:ext cx="1751729" cy="839032"/>
              <a:chOff x="5365274" y="4450818"/>
              <a:chExt cx="1751729" cy="839032"/>
            </a:xfrm>
          </p:grpSpPr>
          <p:sp>
            <p:nvSpPr>
              <p:cNvPr id="24" name="Google Shape;475;p10">
                <a:extLst>
                  <a:ext uri="{FF2B5EF4-FFF2-40B4-BE49-F238E27FC236}">
                    <a16:creationId xmlns:a16="http://schemas.microsoft.com/office/drawing/2014/main" id="{5BCFA73A-F46B-EE9B-8096-863BABA04A11}"/>
                  </a:ext>
                </a:extLst>
              </p:cNvPr>
              <p:cNvSpPr txBox="1"/>
              <p:nvPr/>
            </p:nvSpPr>
            <p:spPr>
              <a:xfrm>
                <a:off x="5365274" y="4450818"/>
                <a:ext cx="1751729" cy="58473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ID" sz="3200" b="1" dirty="0">
                    <a:solidFill>
                      <a:srgbClr val="3F3F3F"/>
                    </a:solidFill>
                    <a:cs typeface="Arial"/>
                    <a:sym typeface="Arial"/>
                  </a:rPr>
                  <a:t>6</a:t>
                </a:r>
                <a:endParaRPr dirty="0"/>
              </a:p>
            </p:txBody>
          </p:sp>
          <p:sp>
            <p:nvSpPr>
              <p:cNvPr id="25" name="Google Shape;476;p10">
                <a:extLst>
                  <a:ext uri="{FF2B5EF4-FFF2-40B4-BE49-F238E27FC236}">
                    <a16:creationId xmlns:a16="http://schemas.microsoft.com/office/drawing/2014/main" id="{3A4C984A-6D39-3A2D-200F-16C5535F8A36}"/>
                  </a:ext>
                </a:extLst>
              </p:cNvPr>
              <p:cNvSpPr txBox="1"/>
              <p:nvPr/>
            </p:nvSpPr>
            <p:spPr>
              <a:xfrm>
                <a:off x="5365274" y="4920559"/>
                <a:ext cx="1751729" cy="36929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ID" sz="1200" dirty="0">
                    <a:solidFill>
                      <a:srgbClr val="3F3F3F"/>
                    </a:solidFill>
                    <a:ea typeface="Arial"/>
                    <a:cs typeface="Arial"/>
                    <a:sym typeface="Arial"/>
                  </a:rPr>
                  <a:t>Opleiders</a:t>
                </a:r>
                <a:endParaRPr dirty="0"/>
              </a:p>
            </p:txBody>
          </p:sp>
        </p:grpSp>
      </p:grpSp>
      <p:grpSp>
        <p:nvGrpSpPr>
          <p:cNvPr id="26" name="Google Shape;472;p10">
            <a:extLst>
              <a:ext uri="{FF2B5EF4-FFF2-40B4-BE49-F238E27FC236}">
                <a16:creationId xmlns:a16="http://schemas.microsoft.com/office/drawing/2014/main" id="{935ACF5F-DA18-3BCF-27E8-DE65B20BB5CF}"/>
              </a:ext>
            </a:extLst>
          </p:cNvPr>
          <p:cNvGrpSpPr/>
          <p:nvPr/>
        </p:nvGrpSpPr>
        <p:grpSpPr>
          <a:xfrm>
            <a:off x="9060648" y="4997112"/>
            <a:ext cx="1751729" cy="1197194"/>
            <a:chOff x="1452411" y="4151473"/>
            <a:chExt cx="1751729" cy="1197194"/>
          </a:xfrm>
        </p:grpSpPr>
        <p:sp>
          <p:nvSpPr>
            <p:cNvPr id="27" name="Google Shape;473;p10">
              <a:extLst>
                <a:ext uri="{FF2B5EF4-FFF2-40B4-BE49-F238E27FC236}">
                  <a16:creationId xmlns:a16="http://schemas.microsoft.com/office/drawing/2014/main" id="{DED1B620-0FB0-AAA3-4632-199BB2257CBC}"/>
                </a:ext>
              </a:extLst>
            </p:cNvPr>
            <p:cNvSpPr/>
            <p:nvPr/>
          </p:nvSpPr>
          <p:spPr>
            <a:xfrm>
              <a:off x="1600109" y="4151473"/>
              <a:ext cx="1456331" cy="1197194"/>
            </a:xfrm>
            <a:prstGeom prst="roundRect">
              <a:avLst>
                <a:gd name="adj" fmla="val 8263"/>
              </a:avLst>
            </a:prstGeom>
            <a:solidFill>
              <a:schemeClr val="lt1"/>
            </a:solidFill>
            <a:ln>
              <a:noFill/>
            </a:ln>
            <a:effectLst>
              <a:outerShdw blurRad="647700" dist="279400" dir="5400000" sx="99000" sy="99000" algn="t" rotWithShape="0">
                <a:srgbClr val="221B43">
                  <a:alpha val="11764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3F3F3F"/>
                </a:solidFill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8" name="Google Shape;474;p10">
              <a:extLst>
                <a:ext uri="{FF2B5EF4-FFF2-40B4-BE49-F238E27FC236}">
                  <a16:creationId xmlns:a16="http://schemas.microsoft.com/office/drawing/2014/main" id="{E4A328C9-801C-FB27-AA65-7702F7C12297}"/>
                </a:ext>
              </a:extLst>
            </p:cNvPr>
            <p:cNvGrpSpPr/>
            <p:nvPr/>
          </p:nvGrpSpPr>
          <p:grpSpPr>
            <a:xfrm>
              <a:off x="1452411" y="4296737"/>
              <a:ext cx="1751729" cy="839032"/>
              <a:chOff x="5365274" y="4450818"/>
              <a:chExt cx="1751729" cy="839032"/>
            </a:xfrm>
          </p:grpSpPr>
          <p:sp>
            <p:nvSpPr>
              <p:cNvPr id="29" name="Google Shape;475;p10">
                <a:extLst>
                  <a:ext uri="{FF2B5EF4-FFF2-40B4-BE49-F238E27FC236}">
                    <a16:creationId xmlns:a16="http://schemas.microsoft.com/office/drawing/2014/main" id="{E5490BA9-991F-8EBA-A005-E8F040C61EE4}"/>
                  </a:ext>
                </a:extLst>
              </p:cNvPr>
              <p:cNvSpPr txBox="1"/>
              <p:nvPr/>
            </p:nvSpPr>
            <p:spPr>
              <a:xfrm>
                <a:off x="5365274" y="4450818"/>
                <a:ext cx="1751729" cy="58473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ID" sz="3200" b="1" dirty="0">
                    <a:solidFill>
                      <a:srgbClr val="3F3F3F"/>
                    </a:solidFill>
                    <a:cs typeface="Arial"/>
                    <a:sym typeface="Arial"/>
                  </a:rPr>
                  <a:t>3</a:t>
                </a:r>
                <a:endParaRPr dirty="0"/>
              </a:p>
            </p:txBody>
          </p:sp>
          <p:sp>
            <p:nvSpPr>
              <p:cNvPr id="30" name="Google Shape;476;p10">
                <a:extLst>
                  <a:ext uri="{FF2B5EF4-FFF2-40B4-BE49-F238E27FC236}">
                    <a16:creationId xmlns:a16="http://schemas.microsoft.com/office/drawing/2014/main" id="{DC1D14DD-45B7-FB9B-6C3B-48FA0A2C05F3}"/>
                  </a:ext>
                </a:extLst>
              </p:cNvPr>
              <p:cNvSpPr txBox="1"/>
              <p:nvPr/>
            </p:nvSpPr>
            <p:spPr>
              <a:xfrm>
                <a:off x="5365274" y="4920559"/>
                <a:ext cx="1751729" cy="36929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ID" sz="1200" dirty="0">
                    <a:solidFill>
                      <a:srgbClr val="3F3F3F"/>
                    </a:solidFill>
                    <a:ea typeface="Arial"/>
                    <a:cs typeface="Arial"/>
                    <a:sym typeface="Arial"/>
                  </a:rPr>
                  <a:t>Werkcentra</a:t>
                </a: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41029636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BEDFA9-8299-ACC6-9A4D-488ABC1218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00701CF2-CE56-E62F-9568-3EA655F1C8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32306"/>
            <a:ext cx="12246936" cy="7122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51E04EE0-C1F4-B9A7-AF9C-992DCF0692C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87668" y="1240718"/>
            <a:ext cx="4016663" cy="1639589"/>
          </a:xfrm>
          <a:prstGeom prst="rect">
            <a:avLst/>
          </a:prstGeom>
          <a:noFill/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29FA0E44-4D5B-0C56-6C73-D7DF3BA450E4}"/>
              </a:ext>
            </a:extLst>
          </p:cNvPr>
          <p:cNvSpPr txBox="1"/>
          <p:nvPr/>
        </p:nvSpPr>
        <p:spPr>
          <a:xfrm>
            <a:off x="584681" y="3581471"/>
            <a:ext cx="110775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800" b="1" dirty="0">
                <a:solidFill>
                  <a:schemeClr val="bg1"/>
                </a:solidFill>
                <a:latin typeface="Hanken Grotesk" pitchFamily="2" charset="77"/>
              </a:rPr>
              <a:t>Op koers blijven…..</a:t>
            </a:r>
            <a:endParaRPr lang="nl-NL" sz="3600" dirty="0">
              <a:solidFill>
                <a:schemeClr val="bg1"/>
              </a:solidFill>
              <a:latin typeface="Hanken Grotesk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5087499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E6F467-2F6B-68D6-58E2-6B3D5D1FBA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6BBCADE-21DB-4B0A-8F28-5A460669B4A1}"/>
              </a:ext>
            </a:extLst>
          </p:cNvPr>
          <p:cNvSpPr/>
          <p:nvPr/>
        </p:nvSpPr>
        <p:spPr>
          <a:xfrm>
            <a:off x="8729272" y="0"/>
            <a:ext cx="3462728" cy="6858000"/>
          </a:xfrm>
          <a:prstGeom prst="rect">
            <a:avLst/>
          </a:prstGeom>
          <a:solidFill>
            <a:srgbClr val="E0652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BAC7058-1A7D-DA72-EC8A-FB5895F50E75}"/>
              </a:ext>
            </a:extLst>
          </p:cNvPr>
          <p:cNvSpPr txBox="1"/>
          <p:nvPr/>
        </p:nvSpPr>
        <p:spPr>
          <a:xfrm>
            <a:off x="897739" y="809470"/>
            <a:ext cx="399821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anken Grotesk Black" pitchFamily="2" charset="77"/>
              </a:rPr>
              <a:t>Kansen </a:t>
            </a:r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Hanken Grotesk Black" pitchFamily="2" charset="77"/>
              </a:rPr>
              <a:t>leiden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anken Grotesk Black" pitchFamily="2" charset="77"/>
              </a:rPr>
              <a:t> tot </a:t>
            </a:r>
          </a:p>
          <a:p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Hanken Grotesk Black" pitchFamily="2" charset="77"/>
              </a:rPr>
              <a:t>bedreigingen</a:t>
            </a:r>
            <a:endParaRPr lang="en-US" sz="3600" b="1" dirty="0">
              <a:solidFill>
                <a:schemeClr val="tx1">
                  <a:lumMod val="85000"/>
                  <a:lumOff val="15000"/>
                </a:schemeClr>
              </a:solidFill>
              <a:latin typeface="Hanken Grotesk Black" pitchFamily="2" charset="77"/>
            </a:endParaRPr>
          </a:p>
        </p:txBody>
      </p:sp>
      <p:pic>
        <p:nvPicPr>
          <p:cNvPr id="10" name="Tijdelijke aanduiding voor afbeelding 4">
            <a:extLst>
              <a:ext uri="{FF2B5EF4-FFF2-40B4-BE49-F238E27FC236}">
                <a16:creationId xmlns:a16="http://schemas.microsoft.com/office/drawing/2014/main" id="{4D14C259-F73F-58DB-7D9E-A6C4745BD5D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48238" y="647263"/>
            <a:ext cx="5045076" cy="5486400"/>
          </a:xfrm>
          <a:prstGeom prst="roundRect">
            <a:avLst>
              <a:gd name="adj" fmla="val 3443"/>
            </a:avLst>
          </a:prstGeom>
          <a:noFill/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8014D02E-5BE1-7DDB-F8DC-8172A188FE54}"/>
              </a:ext>
            </a:extLst>
          </p:cNvPr>
          <p:cNvSpPr txBox="1"/>
          <p:nvPr/>
        </p:nvSpPr>
        <p:spPr>
          <a:xfrm>
            <a:off x="897739" y="2208480"/>
            <a:ext cx="585663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dirty="0">
                <a:latin typeface="Montserrat" pitchFamily="2" charset="77"/>
              </a:rPr>
              <a:t>Blijf zelf aan het stuur (bedrijven)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dirty="0">
                <a:latin typeface="Montserrat" pitchFamily="2" charset="77"/>
              </a:rPr>
              <a:t>Bekend maakt bemind (regelingen)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dirty="0">
                <a:latin typeface="Montserrat" pitchFamily="2" charset="77"/>
              </a:rPr>
              <a:t>Creëer een </a:t>
            </a:r>
            <a:r>
              <a:rPr lang="nl-NL" dirty="0" err="1">
                <a:latin typeface="Montserrat" pitchFamily="2" charset="77"/>
              </a:rPr>
              <a:t>revolverende</a:t>
            </a:r>
            <a:r>
              <a:rPr lang="nl-NL" dirty="0">
                <a:latin typeface="Montserrat" pitchFamily="2" charset="77"/>
              </a:rPr>
              <a:t> financiering: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nl-NL" dirty="0">
                <a:latin typeface="Montserrat" pitchFamily="2" charset="77"/>
              </a:rPr>
              <a:t>Basis structureel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nl-NL" dirty="0">
                <a:latin typeface="Montserrat" pitchFamily="2" charset="77"/>
              </a:rPr>
              <a:t>Waar mogelijk niet-structureel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nl-NL" dirty="0">
              <a:latin typeface="Montserrat" pitchFamily="2" charset="77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nl-NL" dirty="0">
              <a:latin typeface="Montserrat" pitchFamily="2" charset="77"/>
            </a:endParaRPr>
          </a:p>
        </p:txBody>
      </p:sp>
      <p:sp>
        <p:nvSpPr>
          <p:cNvPr id="4" name="Tijdelijke aanduiding voor afbeelding 3">
            <a:extLst>
              <a:ext uri="{FF2B5EF4-FFF2-40B4-BE49-F238E27FC236}">
                <a16:creationId xmlns:a16="http://schemas.microsoft.com/office/drawing/2014/main" id="{EA14D848-A33F-5CF8-865D-99B46872FF3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42099238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F71555-9E7E-4CDB-8124-4B1FFACE30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8FD15F6A-4074-231B-885D-C9A0D253D3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32306"/>
            <a:ext cx="12246936" cy="7122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C257932A-558C-9465-BC07-2BE3165F400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87668" y="1240718"/>
            <a:ext cx="4016663" cy="1639589"/>
          </a:xfrm>
          <a:prstGeom prst="rect">
            <a:avLst/>
          </a:prstGeom>
          <a:noFill/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92B7E57C-AD58-59B8-0A30-946B45928C16}"/>
              </a:ext>
            </a:extLst>
          </p:cNvPr>
          <p:cNvSpPr txBox="1"/>
          <p:nvPr/>
        </p:nvSpPr>
        <p:spPr>
          <a:xfrm>
            <a:off x="584681" y="3581471"/>
            <a:ext cx="110775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800" b="1" dirty="0">
                <a:solidFill>
                  <a:schemeClr val="bg1"/>
                </a:solidFill>
                <a:latin typeface="Hanken Grotesk" pitchFamily="2" charset="77"/>
              </a:rPr>
              <a:t>Nader bekeken: de Slim-regeling</a:t>
            </a:r>
            <a:endParaRPr lang="nl-NL" sz="3600" dirty="0">
              <a:solidFill>
                <a:schemeClr val="bg1"/>
              </a:solidFill>
              <a:latin typeface="Hanken Grotesk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3145206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01675B-B3A2-D226-0947-7C4C0CB7E6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B35AAC3-276A-8AEE-9C80-953B791D17A9}"/>
              </a:ext>
            </a:extLst>
          </p:cNvPr>
          <p:cNvSpPr/>
          <p:nvPr/>
        </p:nvSpPr>
        <p:spPr>
          <a:xfrm>
            <a:off x="8729272" y="0"/>
            <a:ext cx="3462728" cy="6858000"/>
          </a:xfrm>
          <a:prstGeom prst="rect">
            <a:avLst/>
          </a:prstGeom>
          <a:solidFill>
            <a:srgbClr val="E0652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DE662EC-52D9-9749-E070-429FA8F80F95}"/>
              </a:ext>
            </a:extLst>
          </p:cNvPr>
          <p:cNvSpPr txBox="1"/>
          <p:nvPr/>
        </p:nvSpPr>
        <p:spPr>
          <a:xfrm>
            <a:off x="897739" y="809470"/>
            <a:ext cx="13596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anken Grotesk Black" pitchFamily="2" charset="77"/>
              </a:rPr>
              <a:t>SLIM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16180812-8721-5849-FE02-144B07E0A4C7}"/>
              </a:ext>
            </a:extLst>
          </p:cNvPr>
          <p:cNvSpPr txBox="1"/>
          <p:nvPr/>
        </p:nvSpPr>
        <p:spPr>
          <a:xfrm>
            <a:off x="897738" y="1492200"/>
            <a:ext cx="530388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dirty="0">
                <a:latin typeface="Montserrat" pitchFamily="2" charset="77"/>
              </a:rPr>
              <a:t>Leercultuur in het MKB versterken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dirty="0">
                <a:latin typeface="Montserrat" pitchFamily="2" charset="77"/>
              </a:rPr>
              <a:t>Mogelijke onderdelen: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nl-NL" dirty="0">
                <a:latin typeface="Montserrat" pitchFamily="2" charset="77"/>
              </a:rPr>
              <a:t>Doorlichting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nl-NL" dirty="0">
                <a:latin typeface="Montserrat" pitchFamily="2" charset="77"/>
              </a:rPr>
              <a:t>Begeleiding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nl-NL" dirty="0">
                <a:latin typeface="Montserrat" pitchFamily="2" charset="77"/>
              </a:rPr>
              <a:t>L&amp;O-methode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dirty="0">
                <a:latin typeface="Montserrat" pitchFamily="2" charset="77"/>
              </a:rPr>
              <a:t>60% subsidiëring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dirty="0">
                <a:latin typeface="Montserrat" pitchFamily="2" charset="77"/>
              </a:rPr>
              <a:t>Maximaal € 500.000,- subsidie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dirty="0">
                <a:latin typeface="Montserrat" pitchFamily="2" charset="77"/>
              </a:rPr>
              <a:t>Juni indienen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dirty="0">
                <a:latin typeface="Montserrat" pitchFamily="2" charset="77"/>
              </a:rPr>
              <a:t>13 weken doorlooptijd 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50D40F38-2171-6401-215B-CC77A87B7EA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35063" y="1132635"/>
            <a:ext cx="7456937" cy="5963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105736"/>
      </p:ext>
    </p:extLst>
  </p:cSld>
  <p:clrMapOvr>
    <a:masterClrMapping/>
  </p:clrMapOvr>
  <p:transition spd="slow">
    <p:push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8D0045-69F5-B1B3-2319-46771F6BAF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FFEC165D-243B-E6A0-365B-8F2D66A642E3}"/>
              </a:ext>
            </a:extLst>
          </p:cNvPr>
          <p:cNvSpPr txBox="1"/>
          <p:nvPr/>
        </p:nvSpPr>
        <p:spPr>
          <a:xfrm>
            <a:off x="897739" y="809470"/>
            <a:ext cx="3776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anken Grotesk Black" pitchFamily="2" charset="77"/>
              </a:rPr>
              <a:t>Onze </a:t>
            </a:r>
            <a:r>
              <a:rPr lang="en-US" sz="3600" b="1" err="1">
                <a:solidFill>
                  <a:schemeClr val="tx1">
                    <a:lumMod val="85000"/>
                    <a:lumOff val="15000"/>
                  </a:schemeClr>
                </a:solidFill>
                <a:latin typeface="Hanken Grotesk Black" pitchFamily="2" charset="77"/>
              </a:rPr>
              <a:t>aanvraag</a:t>
            </a:r>
            <a:r>
              <a:rPr lang="en-US" sz="3600" b="1">
                <a:solidFill>
                  <a:schemeClr val="tx1">
                    <a:lumMod val="85000"/>
                    <a:lumOff val="15000"/>
                  </a:schemeClr>
                </a:solidFill>
                <a:latin typeface="Hanken Grotesk Black" pitchFamily="2" charset="77"/>
              </a:rPr>
              <a:t> </a:t>
            </a:r>
            <a:endParaRPr lang="en-US" sz="3600" b="1" dirty="0">
              <a:solidFill>
                <a:schemeClr val="tx1">
                  <a:lumMod val="85000"/>
                  <a:lumOff val="15000"/>
                </a:schemeClr>
              </a:solidFill>
              <a:latin typeface="Hanken Grotesk Black" pitchFamily="2" charset="77"/>
            </a:endParaRP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AA430461-2FCF-ECEE-DFF5-4FA53BAD3332}"/>
              </a:ext>
            </a:extLst>
          </p:cNvPr>
          <p:cNvSpPr txBox="1"/>
          <p:nvPr/>
        </p:nvSpPr>
        <p:spPr>
          <a:xfrm>
            <a:off x="897738" y="1492200"/>
            <a:ext cx="771286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latin typeface="Montserrat" pitchFamily="2" charset="77"/>
              </a:rPr>
              <a:t>Samenstelling: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nl-NL" dirty="0">
                <a:latin typeface="Montserrat" pitchFamily="2" charset="77"/>
              </a:rPr>
              <a:t>Thijs Logistiek 			(Penvoerder; input en output)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nl-NL" dirty="0">
                <a:latin typeface="Montserrat" pitchFamily="2" charset="77"/>
              </a:rPr>
              <a:t>Meulenberg Transport		(Input en output)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nl-NL" dirty="0">
                <a:latin typeface="Montserrat" pitchFamily="2" charset="77"/>
              </a:rPr>
              <a:t>STL				(Output)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nl-NL" dirty="0">
                <a:latin typeface="Montserrat" pitchFamily="2" charset="77"/>
              </a:rPr>
              <a:t>Stichting Vakschool Limburg	(Output)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nl-NL" dirty="0">
                <a:latin typeface="Montserrat" pitchFamily="2" charset="77"/>
              </a:rPr>
              <a:t>13 andere leden			(Input)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nl-NL" dirty="0">
              <a:latin typeface="Montserrat" pitchFamily="2" charset="77"/>
            </a:endParaRPr>
          </a:p>
          <a:p>
            <a:r>
              <a:rPr lang="nl-NL" b="1" dirty="0">
                <a:latin typeface="Montserrat" pitchFamily="2" charset="77"/>
              </a:rPr>
              <a:t>Onze onderdelen: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nl-NL" dirty="0">
                <a:latin typeface="Montserrat" pitchFamily="2" charset="77"/>
              </a:rPr>
              <a:t>Doorlichting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nl-NL" dirty="0">
                <a:latin typeface="Montserrat" pitchFamily="2" charset="77"/>
              </a:rPr>
              <a:t>L&amp;O-methode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nl-NL" dirty="0">
              <a:latin typeface="Montserrat" pitchFamily="2" charset="77"/>
            </a:endParaRPr>
          </a:p>
          <a:p>
            <a:br>
              <a:rPr lang="nl-NL" dirty="0">
                <a:latin typeface="Montserrat" pitchFamily="2" charset="77"/>
              </a:rPr>
            </a:br>
            <a:r>
              <a:rPr lang="nl-NL" dirty="0">
                <a:latin typeface="Montserrat" pitchFamily="2" charset="77"/>
              </a:rPr>
              <a:t>Op basis van proven concepts SLIM-aanvragen (Katapult)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nl-NL" dirty="0">
              <a:latin typeface="Montserrat" pitchFamily="2" charset="77"/>
            </a:endParaRP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BC13E8E9-2EDF-B9C1-E82D-90D6114A2306}"/>
              </a:ext>
            </a:extLst>
          </p:cNvPr>
          <p:cNvSpPr/>
          <p:nvPr/>
        </p:nvSpPr>
        <p:spPr>
          <a:xfrm>
            <a:off x="8729272" y="0"/>
            <a:ext cx="3462728" cy="6858000"/>
          </a:xfrm>
          <a:prstGeom prst="rect">
            <a:avLst/>
          </a:prstGeom>
          <a:solidFill>
            <a:srgbClr val="E0652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9609441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5FA602-7416-E73C-0D3E-86694C0A09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5EB92EC-6030-23F0-5040-64550BE09D30}"/>
              </a:ext>
            </a:extLst>
          </p:cNvPr>
          <p:cNvSpPr/>
          <p:nvPr/>
        </p:nvSpPr>
        <p:spPr>
          <a:xfrm>
            <a:off x="8729272" y="0"/>
            <a:ext cx="3462728" cy="6858000"/>
          </a:xfrm>
          <a:prstGeom prst="rect">
            <a:avLst/>
          </a:prstGeom>
          <a:solidFill>
            <a:srgbClr val="E0652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C713733-039E-49ED-6389-F8A3B6013376}"/>
              </a:ext>
            </a:extLst>
          </p:cNvPr>
          <p:cNvSpPr txBox="1"/>
          <p:nvPr/>
        </p:nvSpPr>
        <p:spPr>
          <a:xfrm>
            <a:off x="897739" y="809470"/>
            <a:ext cx="38218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anken Grotesk Black" pitchFamily="2" charset="77"/>
              </a:rPr>
              <a:t>A. Doorlichting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E7539295-C3EE-E11A-378E-89856CA69A8D}"/>
              </a:ext>
            </a:extLst>
          </p:cNvPr>
          <p:cNvSpPr txBox="1"/>
          <p:nvPr/>
        </p:nvSpPr>
        <p:spPr>
          <a:xfrm>
            <a:off x="897738" y="1492200"/>
            <a:ext cx="771286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>
                <a:latin typeface="Montserrat" pitchFamily="2" charset="77"/>
              </a:rPr>
              <a:t>A1 Intake &amp; nulmeting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l-NL" dirty="0">
                <a:latin typeface="Montserrat" pitchFamily="2" charset="77"/>
              </a:rPr>
              <a:t>10 leercultuurprofielen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>
                <a:latin typeface="Montserrat" pitchFamily="2" charset="77"/>
              </a:rPr>
              <a:t>A2 Analyse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l-NL" dirty="0">
                <a:latin typeface="Montserrat" pitchFamily="2" charset="77"/>
              </a:rPr>
              <a:t>referentieprofiel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l-NL" dirty="0">
                <a:latin typeface="Montserrat" pitchFamily="2" charset="77"/>
              </a:rPr>
              <a:t>10 maatwerkplannen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>
                <a:latin typeface="Montserrat" pitchFamily="2" charset="77"/>
              </a:rPr>
              <a:t>A3 Implementatie via ambassadeurs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l-NL" dirty="0">
                <a:latin typeface="Montserrat" pitchFamily="2" charset="77"/>
              </a:rPr>
              <a:t>4 netwerksessies per jaar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l-NL" dirty="0">
                <a:latin typeface="Montserrat" pitchFamily="2" charset="77"/>
              </a:rPr>
              <a:t>10 bedrijven actief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l-NL" dirty="0">
                <a:latin typeface="Montserrat" pitchFamily="2" charset="77"/>
              </a:rPr>
              <a:t>80 % acties gerealiseerd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nl-NL" dirty="0">
              <a:latin typeface="Montserrat" pitchFamily="2" charset="77"/>
            </a:endParaRPr>
          </a:p>
        </p:txBody>
      </p:sp>
      <p:pic>
        <p:nvPicPr>
          <p:cNvPr id="3" name="Tijdelijke aanduiding voor afbeelding 4">
            <a:extLst>
              <a:ext uri="{FF2B5EF4-FFF2-40B4-BE49-F238E27FC236}">
                <a16:creationId xmlns:a16="http://schemas.microsoft.com/office/drawing/2014/main" id="{EF615818-25B4-EC5E-981A-5BB05BADA670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06734" y="685800"/>
            <a:ext cx="5045075" cy="5486400"/>
          </a:xfrm>
        </p:spPr>
      </p:pic>
    </p:spTree>
    <p:extLst>
      <p:ext uri="{BB962C8B-B14F-4D97-AF65-F5344CB8AC3E}">
        <p14:creationId xmlns:p14="http://schemas.microsoft.com/office/powerpoint/2010/main" val="2552151813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697CBB-CC87-6F1C-AA77-52E7F85789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6AA26B57-8E01-90BD-CBB2-3138808A7F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32306"/>
            <a:ext cx="12246936" cy="7122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23FF8507-8D19-F271-77F1-3AF2CEC9012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87668" y="1240718"/>
            <a:ext cx="4016663" cy="1639589"/>
          </a:xfrm>
          <a:prstGeom prst="rect">
            <a:avLst/>
          </a:prstGeom>
          <a:noFill/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4DE9D7A7-BDD4-E064-2F98-DCDE5782FADD}"/>
              </a:ext>
            </a:extLst>
          </p:cNvPr>
          <p:cNvSpPr txBox="1"/>
          <p:nvPr/>
        </p:nvSpPr>
        <p:spPr>
          <a:xfrm>
            <a:off x="557212" y="4412468"/>
            <a:ext cx="110775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600" dirty="0">
                <a:solidFill>
                  <a:schemeClr val="bg1"/>
                </a:solidFill>
                <a:latin typeface="Hanken Grotesk" pitchFamily="2" charset="77"/>
              </a:rPr>
              <a:t>Slimme regio’s – sterke samenwerking</a:t>
            </a:r>
            <a:endParaRPr lang="nl-NL" dirty="0">
              <a:solidFill>
                <a:schemeClr val="bg1"/>
              </a:solidFill>
              <a:latin typeface="Hanken Grotesk" pitchFamily="2" charset="77"/>
            </a:endParaRPr>
          </a:p>
          <a:p>
            <a:pPr algn="ctr"/>
            <a:r>
              <a:rPr lang="nl-NL" sz="2400" dirty="0">
                <a:solidFill>
                  <a:schemeClr val="bg1"/>
                </a:solidFill>
                <a:latin typeface="Hanken Grotesk" pitchFamily="2" charset="77"/>
              </a:rPr>
              <a:t>Woensdag 18 maart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64442C20-1975-628B-6145-1732DC8F45C8}"/>
              </a:ext>
            </a:extLst>
          </p:cNvPr>
          <p:cNvSpPr txBox="1"/>
          <p:nvPr/>
        </p:nvSpPr>
        <p:spPr>
          <a:xfrm>
            <a:off x="584681" y="3581471"/>
            <a:ext cx="110775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800" b="1" dirty="0" err="1">
                <a:solidFill>
                  <a:schemeClr val="bg1"/>
                </a:solidFill>
                <a:latin typeface="Hanken Grotesk" pitchFamily="2" charset="77"/>
              </a:rPr>
              <a:t>Sjlum</a:t>
            </a:r>
            <a:r>
              <a:rPr lang="nl-NL" sz="4800" b="1" dirty="0">
                <a:solidFill>
                  <a:schemeClr val="bg1"/>
                </a:solidFill>
                <a:latin typeface="Hanken Grotesk" pitchFamily="2" charset="77"/>
              </a:rPr>
              <a:t> </a:t>
            </a:r>
            <a:r>
              <a:rPr lang="nl-NL" sz="4800" b="1" dirty="0" err="1">
                <a:solidFill>
                  <a:schemeClr val="bg1"/>
                </a:solidFill>
                <a:latin typeface="Hanken Grotesk" pitchFamily="2" charset="77"/>
              </a:rPr>
              <a:t>ongerwaeg</a:t>
            </a:r>
            <a:r>
              <a:rPr lang="nl-NL" sz="4800" b="1" dirty="0">
                <a:solidFill>
                  <a:schemeClr val="bg1"/>
                </a:solidFill>
                <a:latin typeface="Hanken Grotesk" pitchFamily="2" charset="77"/>
              </a:rPr>
              <a:t>!</a:t>
            </a:r>
            <a:endParaRPr lang="nl-NL" sz="2800" dirty="0">
              <a:solidFill>
                <a:schemeClr val="bg1"/>
              </a:solidFill>
              <a:latin typeface="Hanken Grotesk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9565580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4E361F-DB8E-C4BF-A7A7-F38C341341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61149D2-AA70-EAE2-59AB-7103B5F59ACF}"/>
              </a:ext>
            </a:extLst>
          </p:cNvPr>
          <p:cNvSpPr/>
          <p:nvPr/>
        </p:nvSpPr>
        <p:spPr>
          <a:xfrm>
            <a:off x="8729272" y="0"/>
            <a:ext cx="3462728" cy="6858000"/>
          </a:xfrm>
          <a:prstGeom prst="rect">
            <a:avLst/>
          </a:prstGeom>
          <a:solidFill>
            <a:srgbClr val="E0652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F1EBA4A-94F9-AD67-493C-61AE1C6F670F}"/>
              </a:ext>
            </a:extLst>
          </p:cNvPr>
          <p:cNvSpPr txBox="1"/>
          <p:nvPr/>
        </p:nvSpPr>
        <p:spPr>
          <a:xfrm>
            <a:off x="897739" y="809470"/>
            <a:ext cx="70310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anken Grotesk Black" pitchFamily="2" charset="77"/>
              </a:rPr>
              <a:t>Onder de </a:t>
            </a:r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Hanken Grotesk Black" pitchFamily="2" charset="77"/>
              </a:rPr>
              <a:t>loep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anken Grotesk Black" pitchFamily="2" charset="77"/>
              </a:rPr>
              <a:t>: </a:t>
            </a:r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Hanken Grotesk Black" pitchFamily="2" charset="77"/>
              </a:rPr>
              <a:t>ambassadeurs</a:t>
            </a:r>
            <a:endParaRPr lang="en-US" sz="3600" b="1" dirty="0">
              <a:solidFill>
                <a:schemeClr val="tx1">
                  <a:lumMod val="85000"/>
                  <a:lumOff val="15000"/>
                </a:schemeClr>
              </a:solidFill>
              <a:latin typeface="Hanken Grotesk Black" pitchFamily="2" charset="77"/>
            </a:endParaRP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B18B483B-DAEA-35D9-23F2-8D1365FE1739}"/>
              </a:ext>
            </a:extLst>
          </p:cNvPr>
          <p:cNvSpPr txBox="1"/>
          <p:nvPr/>
        </p:nvSpPr>
        <p:spPr>
          <a:xfrm>
            <a:off x="897738" y="1492200"/>
            <a:ext cx="771286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>
                <a:latin typeface="Montserrat" pitchFamily="2" charset="77"/>
              </a:rPr>
              <a:t>Beschrijving ambassadeursmodel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l-NL" dirty="0">
                <a:latin typeface="Montserrat" pitchFamily="2" charset="77"/>
              </a:rPr>
              <a:t>Initiator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l-NL" dirty="0">
                <a:latin typeface="Montserrat" pitchFamily="2" charset="77"/>
              </a:rPr>
              <a:t>Motivator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l-NL" dirty="0">
                <a:latin typeface="Montserrat" pitchFamily="2" charset="77"/>
              </a:rPr>
              <a:t>Facilitator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l-NL" dirty="0">
                <a:latin typeface="Montserrat" pitchFamily="2" charset="77"/>
              </a:rPr>
              <a:t>Verbinder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nl-NL" dirty="0">
              <a:latin typeface="Montserrat" pitchFamily="2" charset="77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dirty="0">
              <a:latin typeface="Montserrat" pitchFamily="2" charset="77"/>
            </a:endParaRPr>
          </a:p>
        </p:txBody>
      </p:sp>
      <p:pic>
        <p:nvPicPr>
          <p:cNvPr id="5" name="Afbeelding 4" descr="Afbeelding met tekst, persoon, kleding, overdekt&#10;&#10;Door AI gegenereerde inhoud is mogelijk onjuist.">
            <a:extLst>
              <a:ext uri="{FF2B5EF4-FFF2-40B4-BE49-F238E27FC236}">
                <a16:creationId xmlns:a16="http://schemas.microsoft.com/office/drawing/2014/main" id="{1D554B38-5D84-6E24-CFB2-EB18C4AB6EE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96088" y="2839324"/>
            <a:ext cx="6665485" cy="32092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42637092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9C6665-18FF-97F6-C968-D615DCE3E6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4C71513-F935-0091-8A4F-CE71D5C788DB}"/>
              </a:ext>
            </a:extLst>
          </p:cNvPr>
          <p:cNvSpPr/>
          <p:nvPr/>
        </p:nvSpPr>
        <p:spPr>
          <a:xfrm>
            <a:off x="8729272" y="0"/>
            <a:ext cx="3462728" cy="6858000"/>
          </a:xfrm>
          <a:prstGeom prst="rect">
            <a:avLst/>
          </a:prstGeom>
          <a:solidFill>
            <a:srgbClr val="E0652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E2009A9-BAD1-492C-2C2B-3FBD9E5D510A}"/>
              </a:ext>
            </a:extLst>
          </p:cNvPr>
          <p:cNvSpPr txBox="1"/>
          <p:nvPr/>
        </p:nvSpPr>
        <p:spPr>
          <a:xfrm>
            <a:off x="897739" y="809470"/>
            <a:ext cx="62953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anken Grotesk Black" pitchFamily="2" charset="77"/>
              </a:rPr>
              <a:t>C. Ontwerp L&amp;O-methode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D0AD9EBE-AE1F-5CFC-F00E-EE3C1B8EE6F8}"/>
              </a:ext>
            </a:extLst>
          </p:cNvPr>
          <p:cNvSpPr txBox="1"/>
          <p:nvPr/>
        </p:nvSpPr>
        <p:spPr>
          <a:xfrm>
            <a:off x="897738" y="1492200"/>
            <a:ext cx="771286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>
                <a:latin typeface="Montserrat" pitchFamily="2" charset="77"/>
              </a:rPr>
              <a:t>C1 Ontwikkeling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l-NL" dirty="0">
                <a:latin typeface="Montserrat" pitchFamily="2" charset="77"/>
              </a:rPr>
              <a:t>3 innovatieve leermiddelen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l-NL" dirty="0" err="1">
                <a:latin typeface="Montserrat" pitchFamily="2" charset="77"/>
              </a:rPr>
              <a:t>blended</a:t>
            </a:r>
            <a:r>
              <a:rPr lang="nl-NL" dirty="0">
                <a:latin typeface="Montserrat" pitchFamily="2" charset="77"/>
              </a:rPr>
              <a:t> programma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nl-NL" dirty="0">
                <a:latin typeface="Montserrat" pitchFamily="2" charset="77"/>
              </a:rPr>
              <a:t>Studenten (50)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nl-NL" dirty="0">
                <a:latin typeface="Montserrat" pitchFamily="2" charset="77"/>
              </a:rPr>
              <a:t>Zij-instromers (20)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nl-NL" dirty="0">
                <a:latin typeface="Montserrat" pitchFamily="2" charset="77"/>
              </a:rPr>
              <a:t>Nieuwe Nederlanders (10)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>
                <a:latin typeface="Montserrat" pitchFamily="2" charset="77"/>
              </a:rPr>
              <a:t>C2 Pilot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l-NL" dirty="0">
                <a:latin typeface="Montserrat" pitchFamily="2" charset="77"/>
              </a:rPr>
              <a:t>25 medewerkers uit 10 bedrijven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>
                <a:latin typeface="Montserrat" pitchFamily="2" charset="77"/>
              </a:rPr>
              <a:t>C3 Borging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l-NL" dirty="0">
                <a:latin typeface="Montserrat" pitchFamily="2" charset="77"/>
              </a:rPr>
              <a:t>digitaal platform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l-NL" dirty="0">
                <a:latin typeface="Montserrat" pitchFamily="2" charset="77"/>
              </a:rPr>
              <a:t>ambassadeursrol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nl-NL" sz="1600" dirty="0">
              <a:latin typeface="Montserrat" pitchFamily="2" charset="77"/>
            </a:endParaRPr>
          </a:p>
        </p:txBody>
      </p:sp>
      <p:pic>
        <p:nvPicPr>
          <p:cNvPr id="8" name="Tijdelijke aanduiding voor afbeelding 4">
            <a:extLst>
              <a:ext uri="{FF2B5EF4-FFF2-40B4-BE49-F238E27FC236}">
                <a16:creationId xmlns:a16="http://schemas.microsoft.com/office/drawing/2014/main" id="{4D6906CF-A498-2218-3048-F67BAECAC9EA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28001" y="1611389"/>
            <a:ext cx="4402542" cy="4787661"/>
          </a:xfrm>
        </p:spPr>
      </p:pic>
    </p:spTree>
    <p:extLst>
      <p:ext uri="{BB962C8B-B14F-4D97-AF65-F5344CB8AC3E}">
        <p14:creationId xmlns:p14="http://schemas.microsoft.com/office/powerpoint/2010/main" val="2464554023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50EDCE-5C1A-5E15-5355-0140D42BB0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973765E-71D0-5FA9-FD0C-9286AEF68EDF}"/>
              </a:ext>
            </a:extLst>
          </p:cNvPr>
          <p:cNvSpPr/>
          <p:nvPr/>
        </p:nvSpPr>
        <p:spPr>
          <a:xfrm>
            <a:off x="8729272" y="0"/>
            <a:ext cx="3462728" cy="6858000"/>
          </a:xfrm>
          <a:prstGeom prst="rect">
            <a:avLst/>
          </a:prstGeom>
          <a:solidFill>
            <a:srgbClr val="E0652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3189A5-8CDB-D5FD-9B67-6B19CB52B01D}"/>
              </a:ext>
            </a:extLst>
          </p:cNvPr>
          <p:cNvSpPr txBox="1"/>
          <p:nvPr/>
        </p:nvSpPr>
        <p:spPr>
          <a:xfrm>
            <a:off x="897739" y="809470"/>
            <a:ext cx="339708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anken Grotesk Black" pitchFamily="2" charset="77"/>
              </a:rPr>
              <a:t>Onder de </a:t>
            </a:r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Hanken Grotesk Black" pitchFamily="2" charset="77"/>
              </a:rPr>
              <a:t>loep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anken Grotesk Black" pitchFamily="2" charset="77"/>
              </a:rPr>
              <a:t>: </a:t>
            </a:r>
            <a:b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anken Grotesk Black" pitchFamily="2" charset="77"/>
              </a:rPr>
            </a:br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Hanken Grotesk Black" pitchFamily="2" charset="77"/>
              </a:rPr>
              <a:t>leermiddelen</a:t>
            </a:r>
            <a:endParaRPr lang="en-US" sz="3600" b="1" dirty="0">
              <a:solidFill>
                <a:schemeClr val="tx1">
                  <a:lumMod val="85000"/>
                  <a:lumOff val="15000"/>
                </a:schemeClr>
              </a:solidFill>
              <a:latin typeface="Hanken Grotesk Black" pitchFamily="2" charset="77"/>
            </a:endParaRP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D46B81BE-A8BE-1A34-441D-409F361754FD}"/>
              </a:ext>
            </a:extLst>
          </p:cNvPr>
          <p:cNvSpPr txBox="1"/>
          <p:nvPr/>
        </p:nvSpPr>
        <p:spPr>
          <a:xfrm>
            <a:off x="897739" y="2072881"/>
            <a:ext cx="7712862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>
                <a:latin typeface="Montserrat" pitchFamily="2" charset="77"/>
              </a:rPr>
              <a:t>Innovatieve leermiddelen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l-NL" dirty="0">
                <a:latin typeface="Montserrat" pitchFamily="2" charset="77"/>
              </a:rPr>
              <a:t>VR‑vrachtwagensimulator </a:t>
            </a:r>
            <a:br>
              <a:rPr lang="nl-NL" dirty="0">
                <a:latin typeface="Montserrat" pitchFamily="2" charset="77"/>
              </a:rPr>
            </a:br>
            <a:r>
              <a:rPr lang="nl-NL" dirty="0">
                <a:latin typeface="Montserrat" pitchFamily="2" charset="77"/>
              </a:rPr>
              <a:t>(veilig oefenen)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l-NL" dirty="0">
                <a:latin typeface="Montserrat" pitchFamily="2" charset="77"/>
              </a:rPr>
              <a:t>Virtual Skillslab Warehouse Game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l-NL" dirty="0">
                <a:latin typeface="Montserrat" pitchFamily="2" charset="77"/>
              </a:rPr>
              <a:t>Dagjemeedraaien.nl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l-NL" dirty="0">
                <a:latin typeface="Montserrat" pitchFamily="2" charset="77"/>
              </a:rPr>
              <a:t>Micro‑learning modules via app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nl-NL" dirty="0">
              <a:latin typeface="Montserrat" pitchFamily="2" charset="77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sz="1600" dirty="0">
              <a:latin typeface="Montserrat" pitchFamily="2" charset="77"/>
            </a:endParaRPr>
          </a:p>
        </p:txBody>
      </p:sp>
      <p:pic>
        <p:nvPicPr>
          <p:cNvPr id="3" name="Afbeelding 2" descr="Afbeelding met kleding, persoon, Bagage en tassen, overdekt&#10;&#10;Door AI gegenereerde inhoud is mogelijk onjuist.">
            <a:extLst>
              <a:ext uri="{FF2B5EF4-FFF2-40B4-BE49-F238E27FC236}">
                <a16:creationId xmlns:a16="http://schemas.microsoft.com/office/drawing/2014/main" id="{7B64EB4C-ECE0-B647-6783-51B1A132DFE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2616" y="1522264"/>
            <a:ext cx="5084629" cy="381347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67764197"/>
      </p:ext>
    </p:extLst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6D7611-3796-B083-05E5-0F0D88A45B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C52A9F51-7636-61EF-8C8B-E6E1F7BC1E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32306"/>
            <a:ext cx="12246936" cy="7122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FA3054A6-9A5D-33BB-256C-395ACD2A23C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87668" y="1240718"/>
            <a:ext cx="4016663" cy="1639589"/>
          </a:xfrm>
          <a:prstGeom prst="rect">
            <a:avLst/>
          </a:prstGeom>
          <a:noFill/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BE27519D-956B-F5CB-799A-C17FFE970C02}"/>
              </a:ext>
            </a:extLst>
          </p:cNvPr>
          <p:cNvSpPr txBox="1"/>
          <p:nvPr/>
        </p:nvSpPr>
        <p:spPr>
          <a:xfrm>
            <a:off x="584681" y="3581471"/>
            <a:ext cx="110775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800" b="1" dirty="0">
                <a:solidFill>
                  <a:schemeClr val="bg1"/>
                </a:solidFill>
                <a:latin typeface="Hanken Grotesk" pitchFamily="2" charset="77"/>
              </a:rPr>
              <a:t>Het toetje: </a:t>
            </a:r>
            <a:r>
              <a:rPr lang="nl-NL" sz="4800" b="1" dirty="0" err="1">
                <a:solidFill>
                  <a:schemeClr val="bg1"/>
                </a:solidFill>
                <a:latin typeface="Hanken Grotesk" pitchFamily="2" charset="77"/>
              </a:rPr>
              <a:t>Lessons</a:t>
            </a:r>
            <a:r>
              <a:rPr lang="nl-NL" sz="4800" b="1" dirty="0">
                <a:solidFill>
                  <a:schemeClr val="bg1"/>
                </a:solidFill>
                <a:latin typeface="Hanken Grotesk" pitchFamily="2" charset="77"/>
              </a:rPr>
              <a:t> </a:t>
            </a:r>
            <a:r>
              <a:rPr lang="nl-NL" sz="4800" b="1" dirty="0" err="1">
                <a:solidFill>
                  <a:schemeClr val="bg1"/>
                </a:solidFill>
                <a:latin typeface="Hanken Grotesk" pitchFamily="2" charset="77"/>
              </a:rPr>
              <a:t>Learned</a:t>
            </a:r>
            <a:endParaRPr lang="nl-NL" sz="3600" dirty="0">
              <a:solidFill>
                <a:schemeClr val="bg1"/>
              </a:solidFill>
              <a:latin typeface="Hanken Grotesk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7765563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C37C97-4909-9B57-B2A5-42453E05A0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99F6BE4-2FD0-3AEB-2035-0F80A36B346C}"/>
              </a:ext>
            </a:extLst>
          </p:cNvPr>
          <p:cNvSpPr/>
          <p:nvPr/>
        </p:nvSpPr>
        <p:spPr>
          <a:xfrm>
            <a:off x="8729272" y="0"/>
            <a:ext cx="3462728" cy="6858000"/>
          </a:xfrm>
          <a:prstGeom prst="rect">
            <a:avLst/>
          </a:prstGeom>
          <a:solidFill>
            <a:srgbClr val="E0652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399C46B-1857-F82A-0547-0F59B9469CD7}"/>
              </a:ext>
            </a:extLst>
          </p:cNvPr>
          <p:cNvSpPr txBox="1"/>
          <p:nvPr/>
        </p:nvSpPr>
        <p:spPr>
          <a:xfrm>
            <a:off x="897739" y="809470"/>
            <a:ext cx="38843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anken Grotesk Black" pitchFamily="2" charset="77"/>
              </a:rPr>
              <a:t>Lessons learned</a:t>
            </a:r>
          </a:p>
        </p:txBody>
      </p:sp>
      <p:pic>
        <p:nvPicPr>
          <p:cNvPr id="5" name="Tijdelijke aanduiding voor afbeelding 4">
            <a:extLst>
              <a:ext uri="{FF2B5EF4-FFF2-40B4-BE49-F238E27FC236}">
                <a16:creationId xmlns:a16="http://schemas.microsoft.com/office/drawing/2014/main" id="{004D3D24-AD40-33D1-E701-6E0D03B18CBA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48239" y="685800"/>
            <a:ext cx="5045075" cy="5486400"/>
          </a:xfr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D5BFE47A-60A1-FD8F-A67B-BE057B523892}"/>
              </a:ext>
            </a:extLst>
          </p:cNvPr>
          <p:cNvSpPr txBox="1"/>
          <p:nvPr/>
        </p:nvSpPr>
        <p:spPr>
          <a:xfrm>
            <a:off x="897738" y="1492200"/>
            <a:ext cx="5303886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2000" dirty="0">
                <a:latin typeface="Montserrat" pitchFamily="2" charset="77"/>
              </a:rPr>
              <a:t>Win-win-win en </a:t>
            </a:r>
            <a:r>
              <a:rPr lang="nl-NL" sz="2000" dirty="0" err="1">
                <a:latin typeface="Montserrat" pitchFamily="2" charset="77"/>
              </a:rPr>
              <a:t>lose-lose-lose</a:t>
            </a:r>
            <a:endParaRPr lang="nl-NL" sz="2000" dirty="0">
              <a:latin typeface="Montserrat" pitchFamily="2" charset="77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2000" dirty="0">
                <a:latin typeface="Montserrat" pitchFamily="2" charset="77"/>
              </a:rPr>
              <a:t>Creëer wederzijdse afhankelijkheid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2000" dirty="0">
                <a:latin typeface="Montserrat" pitchFamily="2" charset="77"/>
              </a:rPr>
              <a:t>Neem als bedrijven de lead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2000" dirty="0">
                <a:latin typeface="Montserrat" pitchFamily="2" charset="77"/>
              </a:rPr>
              <a:t>Argwaan betekent: niet op weg gaan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2000" dirty="0">
                <a:latin typeface="Montserrat" pitchFamily="2" charset="77"/>
              </a:rPr>
              <a:t>Vertrouwen beteken samen bouwen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2000" dirty="0">
                <a:latin typeface="Montserrat" pitchFamily="2" charset="77"/>
              </a:rPr>
              <a:t>Gun elkaar de ruimte binnen de samenwerking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2000" dirty="0">
                <a:latin typeface="Montserrat" pitchFamily="2" charset="77"/>
              </a:rPr>
              <a:t>Richt een entiteit op (stichting)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2000" dirty="0">
                <a:latin typeface="Montserrat" pitchFamily="2" charset="77"/>
              </a:rPr>
              <a:t>Investeer in een onafhankelijke projectleider en creëer budget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2000" dirty="0">
                <a:latin typeface="Montserrat" pitchFamily="2" charset="77"/>
              </a:rPr>
              <a:t>Stel kaders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2000" dirty="0">
                <a:latin typeface="Montserrat" pitchFamily="2" charset="77"/>
              </a:rPr>
              <a:t>Stel deze voor een ruimere periode 2 à 3 jaar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nl-NL" sz="2000" dirty="0">
              <a:latin typeface="Montserrat" pitchFamily="2" charset="77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nl-NL" sz="2000" dirty="0"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968896605"/>
      </p:ext>
    </p:extLst>
  </p:cSld>
  <p:clrMapOvr>
    <a:masterClrMapping/>
  </p:clrMapOvr>
  <p:transition spd="slow">
    <p:push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3140E6-B8AF-ACCE-669D-CE14B840B6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D2159909-64DD-B4EA-09DC-AA38168EAB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32306"/>
            <a:ext cx="12246936" cy="7122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AF73CDC1-9C5A-43A4-2565-6CE5C08265A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66296" y="1211919"/>
            <a:ext cx="4016663" cy="1639589"/>
          </a:xfrm>
          <a:prstGeom prst="rect">
            <a:avLst/>
          </a:prstGeom>
          <a:noFill/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E9FF7521-8B4B-4A21-E8A8-87A3CA3DC120}"/>
              </a:ext>
            </a:extLst>
          </p:cNvPr>
          <p:cNvSpPr txBox="1"/>
          <p:nvPr/>
        </p:nvSpPr>
        <p:spPr>
          <a:xfrm>
            <a:off x="-1564159" y="3726180"/>
            <a:ext cx="110775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800" b="1" dirty="0">
                <a:solidFill>
                  <a:schemeClr val="bg1"/>
                </a:solidFill>
                <a:latin typeface="Hanken Grotesk" pitchFamily="2" charset="77"/>
              </a:rPr>
              <a:t>Lees het terug </a:t>
            </a:r>
          </a:p>
          <a:p>
            <a:pPr algn="ctr"/>
            <a:r>
              <a:rPr lang="nl-NL" sz="4800" b="1" dirty="0">
                <a:solidFill>
                  <a:schemeClr val="bg1"/>
                </a:solidFill>
                <a:latin typeface="Hanken Grotesk" pitchFamily="2" charset="77"/>
              </a:rPr>
              <a:t>in de glossy….</a:t>
            </a:r>
            <a:endParaRPr lang="nl-NL" sz="3600" dirty="0">
              <a:solidFill>
                <a:schemeClr val="bg1"/>
              </a:solidFill>
              <a:latin typeface="Hanken Grotesk" pitchFamily="2" charset="77"/>
            </a:endParaRPr>
          </a:p>
        </p:txBody>
      </p:sp>
      <p:pic>
        <p:nvPicPr>
          <p:cNvPr id="5" name="Afbeelding 4" descr="Afbeelding met persoon, hemel, Menselijk gezicht, kleding&#10;&#10;Door AI gegenereerde inhoud is mogelijk onjuist.">
            <a:extLst>
              <a:ext uri="{FF2B5EF4-FFF2-40B4-BE49-F238E27FC236}">
                <a16:creationId xmlns:a16="http://schemas.microsoft.com/office/drawing/2014/main" id="{3D72AEEB-E170-A1A4-219C-855A63BC3A8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7415">
            <a:off x="7483636" y="1173480"/>
            <a:ext cx="3607735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2830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DC5346-7CD1-C3F9-FD71-EBCEC2BA91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CF3BFC44-1BDE-EE92-579B-95FA9163E8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32306"/>
            <a:ext cx="12246936" cy="7122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9D0BBA0F-0564-C77F-24F9-D3580B8410A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41651" y="758463"/>
            <a:ext cx="1708698" cy="697485"/>
          </a:xfrm>
          <a:prstGeom prst="rect">
            <a:avLst/>
          </a:prstGeom>
          <a:noFill/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D66AFCB5-11C4-5593-3168-E031C74012B6}"/>
              </a:ext>
            </a:extLst>
          </p:cNvPr>
          <p:cNvSpPr txBox="1"/>
          <p:nvPr/>
        </p:nvSpPr>
        <p:spPr>
          <a:xfrm>
            <a:off x="584681" y="2767280"/>
            <a:ext cx="1107757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8000" b="1" dirty="0">
                <a:solidFill>
                  <a:schemeClr val="bg1"/>
                </a:solidFill>
                <a:latin typeface="Hanken Grotesk" pitchFamily="2" charset="77"/>
              </a:rPr>
              <a:t>Vragen?</a:t>
            </a:r>
            <a:endParaRPr lang="nl-NL" sz="6000" dirty="0">
              <a:solidFill>
                <a:schemeClr val="bg1"/>
              </a:solidFill>
              <a:latin typeface="Hanken Grotesk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414334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38588ABF-369D-A5E9-8871-E416846EC181}"/>
              </a:ext>
            </a:extLst>
          </p:cNvPr>
          <p:cNvSpPr/>
          <p:nvPr/>
        </p:nvSpPr>
        <p:spPr>
          <a:xfrm>
            <a:off x="0" y="2095500"/>
            <a:ext cx="6096000" cy="3086100"/>
          </a:xfrm>
          <a:prstGeom prst="rect">
            <a:avLst/>
          </a:prstGeom>
          <a:solidFill>
            <a:srgbClr val="E0652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3D41B54-6A1E-4769-8FE5-743060B58285}"/>
              </a:ext>
            </a:extLst>
          </p:cNvPr>
          <p:cNvSpPr txBox="1"/>
          <p:nvPr/>
        </p:nvSpPr>
        <p:spPr>
          <a:xfrm>
            <a:off x="762000" y="2525553"/>
            <a:ext cx="770572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200" b="1" i="0" dirty="0">
                <a:solidFill>
                  <a:schemeClr val="bg1"/>
                </a:solidFill>
                <a:effectLst/>
                <a:latin typeface="NimbusSanL" pitchFamily="2" charset="0"/>
              </a:rPr>
              <a:t>Bedankt</a:t>
            </a:r>
          </a:p>
        </p:txBody>
      </p:sp>
      <p:grpSp>
        <p:nvGrpSpPr>
          <p:cNvPr id="14" name="Google Shape;989;p18">
            <a:extLst>
              <a:ext uri="{FF2B5EF4-FFF2-40B4-BE49-F238E27FC236}">
                <a16:creationId xmlns:a16="http://schemas.microsoft.com/office/drawing/2014/main" id="{58830DB8-9B38-636A-CF5E-EB38D2AD28D2}"/>
              </a:ext>
            </a:extLst>
          </p:cNvPr>
          <p:cNvGrpSpPr/>
          <p:nvPr/>
        </p:nvGrpSpPr>
        <p:grpSpPr>
          <a:xfrm>
            <a:off x="838200" y="3829160"/>
            <a:ext cx="5010552" cy="400069"/>
            <a:chOff x="6096000" y="4671767"/>
            <a:chExt cx="5010552" cy="400069"/>
          </a:xfrm>
        </p:grpSpPr>
        <p:sp>
          <p:nvSpPr>
            <p:cNvPr id="15" name="Google Shape;990;p18">
              <a:extLst>
                <a:ext uri="{FF2B5EF4-FFF2-40B4-BE49-F238E27FC236}">
                  <a16:creationId xmlns:a16="http://schemas.microsoft.com/office/drawing/2014/main" id="{D643DDD7-F335-D1C4-61A9-7C4D8A3F8216}"/>
                </a:ext>
              </a:extLst>
            </p:cNvPr>
            <p:cNvSpPr/>
            <p:nvPr/>
          </p:nvSpPr>
          <p:spPr>
            <a:xfrm>
              <a:off x="6491285" y="4671767"/>
              <a:ext cx="4615267" cy="40006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ID" sz="2000" dirty="0" err="1">
                  <a:solidFill>
                    <a:schemeClr val="bg1"/>
                  </a:solidFill>
                  <a:latin typeface="NimbusSanL" pitchFamily="2" charset="0"/>
                  <a:ea typeface="Arial"/>
                  <a:cs typeface="Arial"/>
                  <a:sym typeface="Arial"/>
                </a:rPr>
                <a:t>Baeter</a:t>
              </a:r>
              <a:r>
                <a:rPr lang="en-ID" sz="2000" dirty="0">
                  <a:solidFill>
                    <a:schemeClr val="bg1"/>
                  </a:solidFill>
                  <a:latin typeface="NimbusSanL" pitchFamily="2" charset="0"/>
                  <a:ea typeface="Arial"/>
                  <a:cs typeface="Arial"/>
                  <a:sym typeface="Arial"/>
                </a:rPr>
                <a:t> </a:t>
              </a:r>
              <a:r>
                <a:rPr lang="en-ID" sz="2000" dirty="0" err="1">
                  <a:solidFill>
                    <a:schemeClr val="bg1"/>
                  </a:solidFill>
                  <a:latin typeface="NimbusSanL" pitchFamily="2" charset="0"/>
                  <a:ea typeface="Arial"/>
                  <a:cs typeface="Arial"/>
                  <a:sym typeface="Arial"/>
                </a:rPr>
                <a:t>gans</a:t>
              </a:r>
              <a:r>
                <a:rPr lang="en-ID" sz="2000" dirty="0">
                  <a:solidFill>
                    <a:schemeClr val="bg1"/>
                  </a:solidFill>
                  <a:latin typeface="NimbusSanL" pitchFamily="2" charset="0"/>
                  <a:ea typeface="Arial"/>
                  <a:cs typeface="Arial"/>
                  <a:sym typeface="Arial"/>
                </a:rPr>
                <a:t> </a:t>
              </a:r>
              <a:r>
                <a:rPr lang="en-ID" sz="2000" dirty="0" err="1">
                  <a:solidFill>
                    <a:schemeClr val="bg1"/>
                  </a:solidFill>
                  <a:latin typeface="NimbusSanL" pitchFamily="2" charset="0"/>
                  <a:ea typeface="Arial"/>
                  <a:cs typeface="Arial"/>
                  <a:sym typeface="Arial"/>
                </a:rPr>
                <a:t>gek</a:t>
              </a:r>
              <a:r>
                <a:rPr lang="en-ID" sz="2000" dirty="0">
                  <a:solidFill>
                    <a:schemeClr val="bg1"/>
                  </a:solidFill>
                  <a:latin typeface="NimbusSanL" pitchFamily="2" charset="0"/>
                  <a:ea typeface="Arial"/>
                  <a:cs typeface="Arial"/>
                  <a:sym typeface="Arial"/>
                </a:rPr>
                <a:t>, den ‘</a:t>
              </a:r>
              <a:r>
                <a:rPr lang="en-ID" sz="2000" dirty="0" err="1">
                  <a:solidFill>
                    <a:schemeClr val="bg1"/>
                  </a:solidFill>
                  <a:latin typeface="NimbusSanL" pitchFamily="2" charset="0"/>
                  <a:ea typeface="Arial"/>
                  <a:cs typeface="Arial"/>
                  <a:sym typeface="Arial"/>
                </a:rPr>
                <a:t>nne</a:t>
              </a:r>
              <a:r>
                <a:rPr lang="en-ID" sz="2000" dirty="0">
                  <a:solidFill>
                    <a:schemeClr val="bg1"/>
                  </a:solidFill>
                  <a:latin typeface="NimbusSanL" pitchFamily="2" charset="0"/>
                  <a:ea typeface="Arial"/>
                  <a:cs typeface="Arial"/>
                  <a:sym typeface="Arial"/>
                </a:rPr>
                <a:t> halve </a:t>
              </a:r>
              <a:r>
                <a:rPr lang="en-ID" sz="2000" dirty="0" err="1">
                  <a:solidFill>
                    <a:schemeClr val="bg1"/>
                  </a:solidFill>
                  <a:latin typeface="NimbusSanL" pitchFamily="2" charset="0"/>
                  <a:ea typeface="Arial"/>
                  <a:cs typeface="Arial"/>
                  <a:sym typeface="Arial"/>
                </a:rPr>
                <a:t>gare</a:t>
              </a:r>
              <a:r>
                <a:rPr lang="en-ID" sz="2000" dirty="0">
                  <a:solidFill>
                    <a:schemeClr val="bg1"/>
                  </a:solidFill>
                  <a:latin typeface="NimbusSanL" pitchFamily="2" charset="0"/>
                  <a:ea typeface="Arial"/>
                  <a:cs typeface="Arial"/>
                  <a:sym typeface="Arial"/>
                </a:rPr>
                <a:t>!</a:t>
              </a:r>
              <a:endParaRPr b="1" dirty="0">
                <a:solidFill>
                  <a:schemeClr val="bg1"/>
                </a:solidFill>
                <a:latin typeface="+mj-lt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991;p18">
              <a:extLst>
                <a:ext uri="{FF2B5EF4-FFF2-40B4-BE49-F238E27FC236}">
                  <a16:creationId xmlns:a16="http://schemas.microsoft.com/office/drawing/2014/main" id="{9BA82664-CB4A-AEA6-3AD7-69FEFAC747FD}"/>
                </a:ext>
              </a:extLst>
            </p:cNvPr>
            <p:cNvSpPr/>
            <p:nvPr/>
          </p:nvSpPr>
          <p:spPr>
            <a:xfrm>
              <a:off x="6096000" y="4743018"/>
              <a:ext cx="304800" cy="247780"/>
            </a:xfrm>
            <a:custGeom>
              <a:avLst/>
              <a:gdLst/>
              <a:ahLst/>
              <a:cxnLst/>
              <a:rect l="l" t="t" r="r" b="b"/>
              <a:pathLst>
                <a:path w="197968" h="160934" extrusionOk="0">
                  <a:moveTo>
                    <a:pt x="187909" y="0"/>
                  </a:moveTo>
                  <a:lnTo>
                    <a:pt x="197968" y="0"/>
                  </a:lnTo>
                  <a:lnTo>
                    <a:pt x="197968" y="41605"/>
                  </a:lnTo>
                  <a:lnTo>
                    <a:pt x="183795" y="41605"/>
                  </a:lnTo>
                  <a:cubicBezTo>
                    <a:pt x="175565" y="41605"/>
                    <a:pt x="168936" y="42824"/>
                    <a:pt x="163906" y="45263"/>
                  </a:cubicBezTo>
                  <a:cubicBezTo>
                    <a:pt x="158877" y="47701"/>
                    <a:pt x="155143" y="52044"/>
                    <a:pt x="152705" y="58293"/>
                  </a:cubicBezTo>
                  <a:cubicBezTo>
                    <a:pt x="150267" y="64541"/>
                    <a:pt x="149047" y="73152"/>
                    <a:pt x="149047" y="84125"/>
                  </a:cubicBezTo>
                  <a:lnTo>
                    <a:pt x="149047" y="84259"/>
                  </a:lnTo>
                  <a:lnTo>
                    <a:pt x="157734" y="83210"/>
                  </a:lnTo>
                  <a:cubicBezTo>
                    <a:pt x="168402" y="83210"/>
                    <a:pt x="177394" y="86487"/>
                    <a:pt x="184709" y="93040"/>
                  </a:cubicBezTo>
                  <a:cubicBezTo>
                    <a:pt x="192024" y="99593"/>
                    <a:pt x="195682" y="108814"/>
                    <a:pt x="195682" y="120701"/>
                  </a:cubicBezTo>
                  <a:cubicBezTo>
                    <a:pt x="195682" y="131978"/>
                    <a:pt x="192177" y="141503"/>
                    <a:pt x="185166" y="149276"/>
                  </a:cubicBezTo>
                  <a:cubicBezTo>
                    <a:pt x="178156" y="157048"/>
                    <a:pt x="168097" y="160934"/>
                    <a:pt x="154991" y="160934"/>
                  </a:cubicBezTo>
                  <a:cubicBezTo>
                    <a:pt x="146457" y="160934"/>
                    <a:pt x="138608" y="158953"/>
                    <a:pt x="131445" y="154991"/>
                  </a:cubicBezTo>
                  <a:cubicBezTo>
                    <a:pt x="124282" y="151028"/>
                    <a:pt x="118491" y="144323"/>
                    <a:pt x="114072" y="134874"/>
                  </a:cubicBezTo>
                  <a:cubicBezTo>
                    <a:pt x="109652" y="125425"/>
                    <a:pt x="107442" y="112624"/>
                    <a:pt x="107442" y="96469"/>
                  </a:cubicBezTo>
                  <a:lnTo>
                    <a:pt x="107442" y="89611"/>
                  </a:lnTo>
                  <a:cubicBezTo>
                    <a:pt x="107442" y="67970"/>
                    <a:pt x="110566" y="50597"/>
                    <a:pt x="116815" y="37490"/>
                  </a:cubicBezTo>
                  <a:cubicBezTo>
                    <a:pt x="123063" y="24384"/>
                    <a:pt x="132131" y="14859"/>
                    <a:pt x="144018" y="8915"/>
                  </a:cubicBezTo>
                  <a:cubicBezTo>
                    <a:pt x="155905" y="2972"/>
                    <a:pt x="170536" y="0"/>
                    <a:pt x="187909" y="0"/>
                  </a:cubicBezTo>
                  <a:close/>
                  <a:moveTo>
                    <a:pt x="80467" y="0"/>
                  </a:moveTo>
                  <a:lnTo>
                    <a:pt x="90526" y="0"/>
                  </a:lnTo>
                  <a:lnTo>
                    <a:pt x="90526" y="41605"/>
                  </a:lnTo>
                  <a:lnTo>
                    <a:pt x="76353" y="41605"/>
                  </a:lnTo>
                  <a:cubicBezTo>
                    <a:pt x="68123" y="41605"/>
                    <a:pt x="61494" y="42824"/>
                    <a:pt x="56464" y="45263"/>
                  </a:cubicBezTo>
                  <a:cubicBezTo>
                    <a:pt x="51435" y="47701"/>
                    <a:pt x="47701" y="52044"/>
                    <a:pt x="45263" y="58293"/>
                  </a:cubicBezTo>
                  <a:cubicBezTo>
                    <a:pt x="42825" y="64541"/>
                    <a:pt x="41605" y="73152"/>
                    <a:pt x="41605" y="84125"/>
                  </a:cubicBezTo>
                  <a:lnTo>
                    <a:pt x="41605" y="84259"/>
                  </a:lnTo>
                  <a:lnTo>
                    <a:pt x="50292" y="83210"/>
                  </a:lnTo>
                  <a:cubicBezTo>
                    <a:pt x="60960" y="83210"/>
                    <a:pt x="69952" y="86487"/>
                    <a:pt x="77267" y="93040"/>
                  </a:cubicBezTo>
                  <a:cubicBezTo>
                    <a:pt x="84582" y="99593"/>
                    <a:pt x="88240" y="108814"/>
                    <a:pt x="88240" y="120701"/>
                  </a:cubicBezTo>
                  <a:cubicBezTo>
                    <a:pt x="88240" y="131978"/>
                    <a:pt x="84735" y="141503"/>
                    <a:pt x="77724" y="149276"/>
                  </a:cubicBezTo>
                  <a:cubicBezTo>
                    <a:pt x="70714" y="157048"/>
                    <a:pt x="60655" y="160934"/>
                    <a:pt x="47549" y="160934"/>
                  </a:cubicBezTo>
                  <a:cubicBezTo>
                    <a:pt x="39015" y="160934"/>
                    <a:pt x="31166" y="158953"/>
                    <a:pt x="24003" y="154991"/>
                  </a:cubicBezTo>
                  <a:cubicBezTo>
                    <a:pt x="16840" y="151028"/>
                    <a:pt x="11049" y="144323"/>
                    <a:pt x="6630" y="134874"/>
                  </a:cubicBezTo>
                  <a:cubicBezTo>
                    <a:pt x="2210" y="125425"/>
                    <a:pt x="0" y="112624"/>
                    <a:pt x="0" y="96469"/>
                  </a:cubicBezTo>
                  <a:lnTo>
                    <a:pt x="0" y="89611"/>
                  </a:lnTo>
                  <a:cubicBezTo>
                    <a:pt x="0" y="67970"/>
                    <a:pt x="3124" y="50597"/>
                    <a:pt x="9373" y="37490"/>
                  </a:cubicBezTo>
                  <a:cubicBezTo>
                    <a:pt x="15621" y="24384"/>
                    <a:pt x="24689" y="14859"/>
                    <a:pt x="36576" y="8915"/>
                  </a:cubicBezTo>
                  <a:cubicBezTo>
                    <a:pt x="48463" y="2972"/>
                    <a:pt x="63094" y="0"/>
                    <a:pt x="80467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330200" dist="152400" dir="8100000" sx="92000" sy="92000" algn="tr" rotWithShape="0">
                <a:schemeClr val="accent3">
                  <a:alpha val="29803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bg1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CE8FB68D-CB4B-E776-D99A-407A8A9A62EF}"/>
              </a:ext>
            </a:extLst>
          </p:cNvPr>
          <p:cNvSpPr txBox="1"/>
          <p:nvPr/>
        </p:nvSpPr>
        <p:spPr>
          <a:xfrm>
            <a:off x="10179775" y="6184226"/>
            <a:ext cx="17006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dirty="0">
                <a:solidFill>
                  <a:schemeClr val="bg1"/>
                </a:solidFill>
                <a:latin typeface="+mn-lt"/>
                <a:cs typeface="Segoe UI" panose="020B0502040204020203" pitchFamily="34" charset="0"/>
              </a:rPr>
              <a:t>www.website.com</a:t>
            </a:r>
          </a:p>
        </p:txBody>
      </p:sp>
      <p:pic>
        <p:nvPicPr>
          <p:cNvPr id="5" name="Tijdelijke aanduiding voor afbeelding 4">
            <a:extLst>
              <a:ext uri="{FF2B5EF4-FFF2-40B4-BE49-F238E27FC236}">
                <a16:creationId xmlns:a16="http://schemas.microsoft.com/office/drawing/2014/main" id="{712785C3-F303-3C5B-9A6B-06416E47CE2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9FA552BE-D868-BC5E-F637-D1C7F696306E}"/>
              </a:ext>
            </a:extLst>
          </p:cNvPr>
          <p:cNvSpPr/>
          <p:nvPr/>
        </p:nvSpPr>
        <p:spPr>
          <a:xfrm>
            <a:off x="309489" y="6184226"/>
            <a:ext cx="295422" cy="2769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58042567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42F4CC-365D-2CB3-C3B0-05403945FB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57AB6B51-15EA-BDE6-0459-0EAADEEE5E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1921258" y="-13417137"/>
            <a:ext cx="130030714" cy="53078121"/>
          </a:xfrm>
          <a:prstGeom prst="rect">
            <a:avLst/>
          </a:prstGeom>
          <a:noFill/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38F130A-14FF-849C-9D21-2B793E08FAAE}"/>
              </a:ext>
            </a:extLst>
          </p:cNvPr>
          <p:cNvSpPr/>
          <p:nvPr/>
        </p:nvSpPr>
        <p:spPr>
          <a:xfrm>
            <a:off x="8729272" y="0"/>
            <a:ext cx="3462728" cy="6858000"/>
          </a:xfrm>
          <a:prstGeom prst="rect">
            <a:avLst/>
          </a:prstGeom>
          <a:solidFill>
            <a:srgbClr val="E0652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C62824F-5807-E7F4-1DF9-D9BC755CD148}"/>
              </a:ext>
            </a:extLst>
          </p:cNvPr>
          <p:cNvSpPr txBox="1"/>
          <p:nvPr/>
        </p:nvSpPr>
        <p:spPr>
          <a:xfrm>
            <a:off x="897739" y="809470"/>
            <a:ext cx="19575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anken Grotesk Black" pitchFamily="2" charset="77"/>
              </a:rPr>
              <a:t>Agenda</a:t>
            </a:r>
          </a:p>
        </p:txBody>
      </p:sp>
      <p:pic>
        <p:nvPicPr>
          <p:cNvPr id="5" name="Tijdelijke aanduiding voor afbeelding 4">
            <a:extLst>
              <a:ext uri="{FF2B5EF4-FFF2-40B4-BE49-F238E27FC236}">
                <a16:creationId xmlns:a16="http://schemas.microsoft.com/office/drawing/2014/main" id="{EE6E0600-458E-0CEE-36F5-30FF89246AC5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48239" y="685800"/>
            <a:ext cx="5045075" cy="5486400"/>
          </a:xfr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A6C41736-6373-6C45-063B-8BBC227A498B}"/>
              </a:ext>
            </a:extLst>
          </p:cNvPr>
          <p:cNvSpPr txBox="1"/>
          <p:nvPr/>
        </p:nvSpPr>
        <p:spPr>
          <a:xfrm>
            <a:off x="792114" y="1455801"/>
            <a:ext cx="530388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dirty="0">
                <a:latin typeface="Montserrat" pitchFamily="2" charset="77"/>
              </a:rPr>
              <a:t>Voorstellen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dirty="0">
                <a:latin typeface="Montserrat" pitchFamily="2" charset="77"/>
              </a:rPr>
              <a:t>Zonder urgentie geen verandering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dirty="0">
                <a:latin typeface="Montserrat" pitchFamily="2" charset="77"/>
              </a:rPr>
              <a:t>Op koers raken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dirty="0">
                <a:latin typeface="Montserrat" pitchFamily="2" charset="77"/>
              </a:rPr>
              <a:t>Op koers blijven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dirty="0">
                <a:latin typeface="Montserrat" pitchFamily="2" charset="77"/>
              </a:rPr>
              <a:t>Nader bekeken: de SLIM-regeling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dirty="0">
                <a:latin typeface="Montserrat" pitchFamily="2" charset="77"/>
              </a:rPr>
              <a:t>Het toetje: </a:t>
            </a:r>
            <a:r>
              <a:rPr lang="nl-NL" dirty="0" err="1">
                <a:latin typeface="Montserrat" pitchFamily="2" charset="77"/>
              </a:rPr>
              <a:t>Lessons</a:t>
            </a:r>
            <a:r>
              <a:rPr lang="nl-NL" dirty="0">
                <a:latin typeface="Montserrat" pitchFamily="2" charset="77"/>
              </a:rPr>
              <a:t> </a:t>
            </a:r>
            <a:r>
              <a:rPr lang="nl-NL" dirty="0" err="1">
                <a:latin typeface="Montserrat" pitchFamily="2" charset="77"/>
              </a:rPr>
              <a:t>Learned</a:t>
            </a:r>
            <a:endParaRPr lang="nl-NL" dirty="0">
              <a:latin typeface="Montserrat" pitchFamily="2" charset="77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dirty="0">
                <a:latin typeface="Montserrat" pitchFamily="2" charset="77"/>
              </a:rPr>
              <a:t>Lees het terug in de Glossy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dirty="0">
                <a:latin typeface="Montserrat" pitchFamily="2" charset="77"/>
              </a:rPr>
              <a:t>Vragen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nl-NL" dirty="0"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249214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975DA3-E71C-20AE-BB56-32AE0C8000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71131FF-6D23-4871-3861-4984CCB36F6C}"/>
              </a:ext>
            </a:extLst>
          </p:cNvPr>
          <p:cNvSpPr/>
          <p:nvPr/>
        </p:nvSpPr>
        <p:spPr>
          <a:xfrm>
            <a:off x="8729272" y="0"/>
            <a:ext cx="3462728" cy="6858000"/>
          </a:xfrm>
          <a:prstGeom prst="rect">
            <a:avLst/>
          </a:prstGeom>
          <a:solidFill>
            <a:srgbClr val="E0652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CF85518-EF1F-F078-AA54-429BC65707A3}"/>
              </a:ext>
            </a:extLst>
          </p:cNvPr>
          <p:cNvSpPr txBox="1"/>
          <p:nvPr/>
        </p:nvSpPr>
        <p:spPr>
          <a:xfrm>
            <a:off x="897739" y="809470"/>
            <a:ext cx="28504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Hanken Grotesk Black" pitchFamily="2" charset="77"/>
              </a:rPr>
              <a:t>Voorstellen</a:t>
            </a:r>
            <a:endParaRPr lang="en-US" sz="3600" b="1" dirty="0">
              <a:solidFill>
                <a:schemeClr val="tx1">
                  <a:lumMod val="85000"/>
                  <a:lumOff val="15000"/>
                </a:schemeClr>
              </a:solidFill>
              <a:latin typeface="Hanken Grotesk Black" pitchFamily="2" charset="77"/>
            </a:endParaRPr>
          </a:p>
        </p:txBody>
      </p:sp>
      <p:pic>
        <p:nvPicPr>
          <p:cNvPr id="5" name="Tijdelijke aanduiding voor afbeelding 4">
            <a:extLst>
              <a:ext uri="{FF2B5EF4-FFF2-40B4-BE49-F238E27FC236}">
                <a16:creationId xmlns:a16="http://schemas.microsoft.com/office/drawing/2014/main" id="{F8E1451A-A369-E3B3-2D64-E5DBDE91F235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00133" y="1343025"/>
            <a:ext cx="3258278" cy="3543300"/>
          </a:xfr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D995050F-9A3D-1831-A553-F8D4335F2EF8}"/>
              </a:ext>
            </a:extLst>
          </p:cNvPr>
          <p:cNvSpPr txBox="1"/>
          <p:nvPr/>
        </p:nvSpPr>
        <p:spPr>
          <a:xfrm>
            <a:off x="792114" y="1455801"/>
            <a:ext cx="530388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dirty="0">
                <a:latin typeface="NimbusSanL" panose="00000500000000000000" pitchFamily="50" charset="0"/>
              </a:rPr>
              <a:t>Bart Hermans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dirty="0">
                <a:latin typeface="NimbusSanL" panose="00000500000000000000" pitchFamily="50" charset="0"/>
              </a:rPr>
              <a:t>44 jaar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dirty="0">
                <a:latin typeface="NimbusSanL" panose="00000500000000000000" pitchFamily="50" charset="0"/>
              </a:rPr>
              <a:t>Achtergrond: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nl-NL" dirty="0">
                <a:latin typeface="NimbusSanL" panose="00000500000000000000" pitchFamily="50" charset="0"/>
              </a:rPr>
              <a:t>Docent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nl-NL" dirty="0">
                <a:latin typeface="NimbusSanL" panose="00000500000000000000" pitchFamily="50" charset="0"/>
              </a:rPr>
              <a:t>Opleidingsmanager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nl-NL" dirty="0">
                <a:latin typeface="NimbusSanL" panose="00000500000000000000" pitchFamily="50" charset="0"/>
              </a:rPr>
              <a:t>Eigenaar </a:t>
            </a:r>
            <a:r>
              <a:rPr lang="nl-NL" dirty="0" err="1">
                <a:latin typeface="NimbusSanL" panose="00000500000000000000" pitchFamily="50" charset="0"/>
              </a:rPr>
              <a:t>Not</a:t>
            </a:r>
            <a:r>
              <a:rPr lang="nl-NL" dirty="0">
                <a:latin typeface="NimbusSanL" panose="00000500000000000000" pitchFamily="50" charset="0"/>
              </a:rPr>
              <a:t> </a:t>
            </a:r>
            <a:r>
              <a:rPr lang="nl-NL" dirty="0" err="1">
                <a:latin typeface="NimbusSanL" panose="00000500000000000000" pitchFamily="50" charset="0"/>
              </a:rPr>
              <a:t>Another</a:t>
            </a:r>
            <a:r>
              <a:rPr lang="nl-NL" dirty="0">
                <a:latin typeface="NimbusSanL" panose="00000500000000000000" pitchFamily="50" charset="0"/>
              </a:rPr>
              <a:t> Box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dirty="0">
                <a:latin typeface="NimbusSanL" panose="00000500000000000000" pitchFamily="50" charset="0"/>
              </a:rPr>
              <a:t>Ervaring in Publieke Private Samenwerkingen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nl-NL" dirty="0">
                <a:latin typeface="NimbusSanL" panose="00000500000000000000" pitchFamily="50" charset="0"/>
              </a:rPr>
              <a:t>Werkcentrum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nl-NL" dirty="0">
                <a:latin typeface="NimbusSanL" panose="00000500000000000000" pitchFamily="50" charset="0"/>
              </a:rPr>
              <a:t>SLIM-regeling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nl-NL" dirty="0">
                <a:latin typeface="NimbusSanL" panose="00000500000000000000" pitchFamily="50" charset="0"/>
              </a:rPr>
              <a:t>Mens-ontwikkelbedrijven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nl-NL" dirty="0">
                <a:latin typeface="NimbusSanL" panose="00000500000000000000" pitchFamily="50" charset="0"/>
              </a:rPr>
              <a:t>VDL Nedcar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nl-NL" dirty="0">
                <a:latin typeface="NimbusSanL" panose="00000500000000000000" pitchFamily="50" charset="0"/>
              </a:rPr>
              <a:t>Beyond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nl-NL" dirty="0">
                <a:latin typeface="NimbusSanL" panose="00000500000000000000" pitchFamily="50" charset="0"/>
              </a:rPr>
              <a:t>Vakschool Logistiek Limburg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dirty="0">
                <a:latin typeface="NimbusSanL" panose="00000500000000000000" pitchFamily="50" charset="0"/>
              </a:rPr>
              <a:t>Kenmerken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nl-NL" dirty="0">
                <a:latin typeface="NimbusSanL" panose="00000500000000000000" pitchFamily="50" charset="0"/>
              </a:rPr>
              <a:t>Er is geen box!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nl-NL" dirty="0">
                <a:latin typeface="NimbusSanL" panose="00000500000000000000" pitchFamily="50" charset="0"/>
              </a:rPr>
              <a:t>Win-Win-Win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nl-NL" dirty="0" err="1">
                <a:latin typeface="NimbusSanL" panose="00000500000000000000" pitchFamily="50" charset="0"/>
              </a:rPr>
              <a:t>Lose-Lose-Lose</a:t>
            </a:r>
            <a:endParaRPr lang="nl-NL" dirty="0">
              <a:latin typeface="NimbusSanL" panose="00000500000000000000" pitchFamily="50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nl-NL" dirty="0">
              <a:latin typeface="NimbusSanL" panose="00000500000000000000" pitchFamily="50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nl-NL" dirty="0">
              <a:latin typeface="NimbusSanL" panose="00000500000000000000" pitchFamily="50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nl-NL" dirty="0">
              <a:latin typeface="NimbusSanL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2082670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D6F48B-579B-908C-5415-C3CB866D5B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003FA2D9-677D-9321-C4A2-85E743731E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32306"/>
            <a:ext cx="12246936" cy="7122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B353E489-685C-3B52-6314-B343EA66BC8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87668" y="1240718"/>
            <a:ext cx="4016663" cy="1639589"/>
          </a:xfrm>
          <a:prstGeom prst="rect">
            <a:avLst/>
          </a:prstGeom>
          <a:noFill/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0950CA9C-29EB-9075-537F-31ACD1D25EDE}"/>
              </a:ext>
            </a:extLst>
          </p:cNvPr>
          <p:cNvSpPr txBox="1"/>
          <p:nvPr/>
        </p:nvSpPr>
        <p:spPr>
          <a:xfrm>
            <a:off x="584681" y="3581471"/>
            <a:ext cx="110775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800" b="1" dirty="0">
                <a:solidFill>
                  <a:schemeClr val="bg1"/>
                </a:solidFill>
                <a:latin typeface="Hanken Grotesk" pitchFamily="2" charset="77"/>
              </a:rPr>
              <a:t>Zonder urgentie…</a:t>
            </a:r>
          </a:p>
          <a:p>
            <a:pPr algn="ctr"/>
            <a:r>
              <a:rPr lang="nl-NL" sz="4800" b="1" dirty="0">
                <a:solidFill>
                  <a:schemeClr val="bg1"/>
                </a:solidFill>
                <a:latin typeface="Hanken Grotesk" pitchFamily="2" charset="77"/>
              </a:rPr>
              <a:t>geen verandering</a:t>
            </a:r>
            <a:endParaRPr lang="nl-NL" sz="3600" dirty="0">
              <a:solidFill>
                <a:schemeClr val="bg1"/>
              </a:solidFill>
              <a:latin typeface="Hanken Grotesk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976621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1B11E5-B3EB-3097-678D-AAF73AC6BD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Afbeelding 13">
            <a:extLst>
              <a:ext uri="{FF2B5EF4-FFF2-40B4-BE49-F238E27FC236}">
                <a16:creationId xmlns:a16="http://schemas.microsoft.com/office/drawing/2014/main" id="{A7AB8E4D-23D5-72DA-8E9B-3C0ECCFDD8F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435147">
            <a:off x="8294277" y="-307127"/>
            <a:ext cx="3414042" cy="6063550"/>
          </a:xfrm>
          <a:prstGeom prst="rect">
            <a:avLst/>
          </a:prstGeom>
        </p:spPr>
      </p:pic>
      <p:pic>
        <p:nvPicPr>
          <p:cNvPr id="13" name="Afbeelding 12" descr="Afbeelding met persoon, Menselijk gezicht, glimlach, kleding&#10;&#10;Door AI gegenereerde inhoud is mogelijk onjuist.">
            <a:extLst>
              <a:ext uri="{FF2B5EF4-FFF2-40B4-BE49-F238E27FC236}">
                <a16:creationId xmlns:a16="http://schemas.microsoft.com/office/drawing/2014/main" id="{D1AC7CD9-FA49-18EB-0F8A-9660E0917D4E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435147">
            <a:off x="544190" y="1961950"/>
            <a:ext cx="3414043" cy="6063550"/>
          </a:xfrm>
          <a:prstGeom prst="rect">
            <a:avLst/>
          </a:prstGeom>
        </p:spPr>
      </p:pic>
      <p:pic>
        <p:nvPicPr>
          <p:cNvPr id="2" name="250718_VLL_TikTokEOTB_Ondertiteling">
            <a:hlinkClick r:id="" action="ppaction://media"/>
            <a:extLst>
              <a:ext uri="{FF2B5EF4-FFF2-40B4-BE49-F238E27FC236}">
                <a16:creationId xmlns:a16="http://schemas.microsoft.com/office/drawing/2014/main" id="{0D4B9CAA-AC7D-DE99-3A0F-17EAAC4D9F8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 rot="21439153">
            <a:off x="4414953" y="440473"/>
            <a:ext cx="3362093" cy="5977054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340B1337-43C9-0D53-74D6-00C933C38B33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448774">
            <a:off x="4330389" y="86338"/>
            <a:ext cx="3531222" cy="6685324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62C4194F-F2FD-F32E-94B2-C7F17C03E6D0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448774">
            <a:off x="485601" y="1591786"/>
            <a:ext cx="3531222" cy="6685324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E94A3C0A-292F-686E-7790-496318C5FBA2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448774">
            <a:off x="8175177" y="-618014"/>
            <a:ext cx="3531222" cy="6685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2289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11BE3FA7-0D70-4431-814F-D8C40576E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3A4D4C68-0E25-CCB1-3BF4-6099AFA97D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32306"/>
            <a:ext cx="12246936" cy="7122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3526F179-486A-394D-7B1A-BDAD0F9E6D6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>
            <a:fillRect/>
          </a:stretch>
        </p:blipFill>
        <p:spPr>
          <a:xfrm>
            <a:off x="321731" y="557189"/>
            <a:ext cx="5668684" cy="574361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Afbeelding 5" descr="Afbeelding met zoogdier, buitenshuis, gras, Landdier&#10;&#10;Door AI gegenereerde inhoud is mogelijk onjuist.">
            <a:extLst>
              <a:ext uri="{FF2B5EF4-FFF2-40B4-BE49-F238E27FC236}">
                <a16:creationId xmlns:a16="http://schemas.microsoft.com/office/drawing/2014/main" id="{F60C30C2-6420-70CC-30A7-5AD34E9C3D1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195375" y="557189"/>
            <a:ext cx="5674893" cy="574361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1711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B5757F-CA43-6E9A-4F36-40945F1082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3304C3AC-CCB3-2EAB-E6E2-B644E6D482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32306"/>
            <a:ext cx="12246936" cy="7122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3093F4ED-0FB6-E2BC-F5CA-DA3D6174869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87668" y="1240718"/>
            <a:ext cx="4016663" cy="1639589"/>
          </a:xfrm>
          <a:prstGeom prst="rect">
            <a:avLst/>
          </a:prstGeom>
          <a:noFill/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A783D946-E512-9AEC-9BF4-9F8AC9213D57}"/>
              </a:ext>
            </a:extLst>
          </p:cNvPr>
          <p:cNvSpPr txBox="1"/>
          <p:nvPr/>
        </p:nvSpPr>
        <p:spPr>
          <a:xfrm>
            <a:off x="584681" y="3581471"/>
            <a:ext cx="110775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800" b="1" dirty="0">
                <a:solidFill>
                  <a:schemeClr val="bg1"/>
                </a:solidFill>
                <a:latin typeface="Hanken Grotesk" pitchFamily="2" charset="77"/>
              </a:rPr>
              <a:t>Op koers raken…..</a:t>
            </a:r>
            <a:endParaRPr lang="nl-NL" sz="3600" dirty="0">
              <a:solidFill>
                <a:schemeClr val="bg1"/>
              </a:solidFill>
              <a:latin typeface="Hanken Grotesk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623783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E70404-998D-F943-105E-91AC526CCB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03C3DB7-DC67-00D7-4A26-F99E7CAC2F0C}"/>
              </a:ext>
            </a:extLst>
          </p:cNvPr>
          <p:cNvSpPr/>
          <p:nvPr/>
        </p:nvSpPr>
        <p:spPr>
          <a:xfrm>
            <a:off x="8729272" y="0"/>
            <a:ext cx="3462728" cy="6858000"/>
          </a:xfrm>
          <a:prstGeom prst="rect">
            <a:avLst/>
          </a:prstGeom>
          <a:solidFill>
            <a:srgbClr val="E0652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D695B45-48E8-2A65-41E2-C3E2C585C413}"/>
              </a:ext>
            </a:extLst>
          </p:cNvPr>
          <p:cNvSpPr txBox="1"/>
          <p:nvPr/>
        </p:nvSpPr>
        <p:spPr>
          <a:xfrm>
            <a:off x="897739" y="809470"/>
            <a:ext cx="35173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anken Grotesk Black" pitchFamily="2" charset="77"/>
              </a:rPr>
              <a:t>Doelstellingen</a:t>
            </a:r>
          </a:p>
        </p:txBody>
      </p:sp>
      <p:pic>
        <p:nvPicPr>
          <p:cNvPr id="5" name="Tijdelijke aanduiding voor afbeelding 4">
            <a:extLst>
              <a:ext uri="{FF2B5EF4-FFF2-40B4-BE49-F238E27FC236}">
                <a16:creationId xmlns:a16="http://schemas.microsoft.com/office/drawing/2014/main" id="{B18AA805-6541-963D-C01C-F4E142777046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48239" y="685800"/>
            <a:ext cx="5045075" cy="5486400"/>
          </a:xfr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658C60C0-C43C-EB5B-D281-5E575571A141}"/>
              </a:ext>
            </a:extLst>
          </p:cNvPr>
          <p:cNvSpPr txBox="1"/>
          <p:nvPr/>
        </p:nvSpPr>
        <p:spPr>
          <a:xfrm>
            <a:off x="897738" y="1492200"/>
            <a:ext cx="530388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dirty="0">
                <a:latin typeface="Montserrat" pitchFamily="2" charset="77"/>
              </a:rPr>
              <a:t>Werving kandidaten voor transport en logistiek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dirty="0">
                <a:latin typeface="Montserrat" pitchFamily="2" charset="77"/>
              </a:rPr>
              <a:t>Kennismaking in de volle breedte van de sector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dirty="0">
                <a:latin typeface="Montserrat" pitchFamily="2" charset="77"/>
              </a:rPr>
              <a:t>Bieden van baangaranties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dirty="0">
                <a:latin typeface="Montserrat" pitchFamily="2" charset="77"/>
              </a:rPr>
              <a:t>Toepassen van actuele leerdoelen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dirty="0">
                <a:latin typeface="Montserrat" pitchFamily="2" charset="77"/>
              </a:rPr>
              <a:t>Mee innoveren in opleidingen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dirty="0">
                <a:latin typeface="Montserrat" pitchFamily="2" charset="77"/>
              </a:rPr>
              <a:t>Creëren van een sterke en passende leeromgeving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dirty="0">
                <a:latin typeface="Montserrat" pitchFamily="2" charset="77"/>
              </a:rPr>
              <a:t>Informeel leren met variatie in werk en autonomie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dirty="0">
                <a:latin typeface="Montserrat" pitchFamily="2" charset="77"/>
              </a:rPr>
              <a:t>Zelfstandig kunnen aanbieden van opleidingen</a:t>
            </a:r>
          </a:p>
        </p:txBody>
      </p:sp>
    </p:spTree>
    <p:extLst>
      <p:ext uri="{BB962C8B-B14F-4D97-AF65-F5344CB8AC3E}">
        <p14:creationId xmlns:p14="http://schemas.microsoft.com/office/powerpoint/2010/main" val="3212397094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Office Theme">
  <a:themeElements>
    <a:clrScheme name="Custom 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0000"/>
      </a:accent1>
      <a:accent2>
        <a:srgbClr val="9E0A0E"/>
      </a:accent2>
      <a:accent3>
        <a:srgbClr val="FC2222"/>
      </a:accent3>
      <a:accent4>
        <a:srgbClr val="D81B60"/>
      </a:accent4>
      <a:accent5>
        <a:srgbClr val="E64A19"/>
      </a:accent5>
      <a:accent6>
        <a:srgbClr val="8E24AA"/>
      </a:accent6>
      <a:hlink>
        <a:srgbClr val="0563C1"/>
      </a:hlink>
      <a:folHlink>
        <a:srgbClr val="954F72"/>
      </a:folHlink>
    </a:clrScheme>
    <a:fontScheme name="Custom 34">
      <a:majorFont>
        <a:latin typeface="Raleway"/>
        <a:ea typeface=""/>
        <a:cs typeface=""/>
      </a:majorFont>
      <a:minorFont>
        <a:latin typeface="Raleway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VLL-1</Template>
  <TotalTime>0</TotalTime>
  <Words>527</Words>
  <Application>Microsoft Office PowerPoint</Application>
  <PresentationFormat>Breedbeeld</PresentationFormat>
  <Paragraphs>177</Paragraphs>
  <Slides>27</Slides>
  <Notes>11</Notes>
  <HiddenSlides>0</HiddenSlides>
  <MMClips>2</MMClips>
  <ScaleCrop>false</ScaleCrop>
  <HeadingPairs>
    <vt:vector size="6" baseType="variant">
      <vt:variant>
        <vt:lpstr>Gebruikte lettertypen</vt:lpstr>
      </vt:variant>
      <vt:variant>
        <vt:i4>8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27</vt:i4>
      </vt:variant>
    </vt:vector>
  </HeadingPairs>
  <TitlesOfParts>
    <vt:vector size="36" baseType="lpstr">
      <vt:lpstr>Aptos</vt:lpstr>
      <vt:lpstr>Arial</vt:lpstr>
      <vt:lpstr>Calibri</vt:lpstr>
      <vt:lpstr>Hanken Grotesk</vt:lpstr>
      <vt:lpstr>Hanken Grotesk Black</vt:lpstr>
      <vt:lpstr>Montserrat</vt:lpstr>
      <vt:lpstr>NimbusSanL</vt:lpstr>
      <vt:lpstr>Raleway</vt:lpstr>
      <vt:lpstr>Office Theme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Nurlaili Dya</dc:creator>
  <cp:lastModifiedBy>Jeroen van Vliet</cp:lastModifiedBy>
  <cp:revision>193</cp:revision>
  <dcterms:created xsi:type="dcterms:W3CDTF">2023-02-10T16:50:27Z</dcterms:created>
  <dcterms:modified xsi:type="dcterms:W3CDTF">2026-03-18T14:03:59Z</dcterms:modified>
</cp:coreProperties>
</file>