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3" r:id="rId5"/>
    <p:sldId id="294" r:id="rId6"/>
    <p:sldId id="270" r:id="rId7"/>
    <p:sldId id="287" r:id="rId8"/>
    <p:sldId id="303" r:id="rId9"/>
    <p:sldId id="295" r:id="rId10"/>
    <p:sldId id="300" r:id="rId11"/>
    <p:sldId id="302" r:id="rId12"/>
    <p:sldId id="289" r:id="rId13"/>
    <p:sldId id="301" r:id="rId14"/>
    <p:sldId id="305" r:id="rId15"/>
    <p:sldId id="269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218856-1651-4EE3-8C53-087254C87C09}" v="2" dt="2026-03-16T11:32:15.6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0" autoAdjust="0"/>
    <p:restoredTop sz="95915" autoAdjust="0"/>
  </p:normalViewPr>
  <p:slideViewPr>
    <p:cSldViewPr snapToGrid="0">
      <p:cViewPr>
        <p:scale>
          <a:sx n="90" d="100"/>
          <a:sy n="90" d="100"/>
        </p:scale>
        <p:origin x="44" y="2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by van Balen" userId="1f2097de-09f4-41f7-8f36-a46e8c486517" providerId="ADAL" clId="{761D8638-8E72-411B-9A2A-B9BBA8205BAD}"/>
    <pc:docChg chg="undo custSel delSld modSld">
      <pc:chgData name="Ruby van Balen" userId="1f2097de-09f4-41f7-8f36-a46e8c486517" providerId="ADAL" clId="{761D8638-8E72-411B-9A2A-B9BBA8205BAD}" dt="2026-03-16T11:33:35.042" v="77" actId="1076"/>
      <pc:docMkLst>
        <pc:docMk/>
      </pc:docMkLst>
      <pc:sldChg chg="modSp mod">
        <pc:chgData name="Ruby van Balen" userId="1f2097de-09f4-41f7-8f36-a46e8c486517" providerId="ADAL" clId="{761D8638-8E72-411B-9A2A-B9BBA8205BAD}" dt="2026-03-16T06:45:46.968" v="43" actId="1076"/>
        <pc:sldMkLst>
          <pc:docMk/>
          <pc:sldMk cId="2709837691" sldId="263"/>
        </pc:sldMkLst>
        <pc:picChg chg="mod">
          <ac:chgData name="Ruby van Balen" userId="1f2097de-09f4-41f7-8f36-a46e8c486517" providerId="ADAL" clId="{761D8638-8E72-411B-9A2A-B9BBA8205BAD}" dt="2026-03-16T06:45:46.968" v="43" actId="1076"/>
          <ac:picMkLst>
            <pc:docMk/>
            <pc:sldMk cId="2709837691" sldId="263"/>
            <ac:picMk id="7" creationId="{007BF273-A07B-D22F-CCDD-3229B441A5BF}"/>
          </ac:picMkLst>
        </pc:picChg>
      </pc:sldChg>
      <pc:sldChg chg="addSp modSp mod">
        <pc:chgData name="Ruby van Balen" userId="1f2097de-09f4-41f7-8f36-a46e8c486517" providerId="ADAL" clId="{761D8638-8E72-411B-9A2A-B9BBA8205BAD}" dt="2026-03-16T11:33:35.042" v="77" actId="1076"/>
        <pc:sldMkLst>
          <pc:docMk/>
          <pc:sldMk cId="3792486614" sldId="289"/>
        </pc:sldMkLst>
        <pc:spChg chg="mod">
          <ac:chgData name="Ruby van Balen" userId="1f2097de-09f4-41f7-8f36-a46e8c486517" providerId="ADAL" clId="{761D8638-8E72-411B-9A2A-B9BBA8205BAD}" dt="2026-03-16T11:33:33.052" v="76" actId="1076"/>
          <ac:spMkLst>
            <pc:docMk/>
            <pc:sldMk cId="3792486614" sldId="289"/>
            <ac:spMk id="2" creationId="{5C79A462-27A6-4128-C9A9-004C724B9091}"/>
          </ac:spMkLst>
        </pc:spChg>
        <pc:spChg chg="add mod ord">
          <ac:chgData name="Ruby van Balen" userId="1f2097de-09f4-41f7-8f36-a46e8c486517" providerId="ADAL" clId="{761D8638-8E72-411B-9A2A-B9BBA8205BAD}" dt="2026-03-16T11:33:29.132" v="75" actId="1076"/>
          <ac:spMkLst>
            <pc:docMk/>
            <pc:sldMk cId="3792486614" sldId="289"/>
            <ac:spMk id="3" creationId="{8C516DAA-E0F3-A06E-B207-628BA8043B10}"/>
          </ac:spMkLst>
        </pc:spChg>
        <pc:picChg chg="mod">
          <ac:chgData name="Ruby van Balen" userId="1f2097de-09f4-41f7-8f36-a46e8c486517" providerId="ADAL" clId="{761D8638-8E72-411B-9A2A-B9BBA8205BAD}" dt="2026-03-16T11:33:35.042" v="77" actId="1076"/>
          <ac:picMkLst>
            <pc:docMk/>
            <pc:sldMk cId="3792486614" sldId="289"/>
            <ac:picMk id="8" creationId="{EB151C66-EDBB-F8A2-8CFC-BCD2CE11A032}"/>
          </ac:picMkLst>
        </pc:picChg>
      </pc:sldChg>
      <pc:sldChg chg="modSp mod">
        <pc:chgData name="Ruby van Balen" userId="1f2097de-09f4-41f7-8f36-a46e8c486517" providerId="ADAL" clId="{761D8638-8E72-411B-9A2A-B9BBA8205BAD}" dt="2026-03-16T06:39:09.020" v="35" actId="20577"/>
        <pc:sldMkLst>
          <pc:docMk/>
          <pc:sldMk cId="1730056938" sldId="294"/>
        </pc:sldMkLst>
        <pc:spChg chg="mod">
          <ac:chgData name="Ruby van Balen" userId="1f2097de-09f4-41f7-8f36-a46e8c486517" providerId="ADAL" clId="{761D8638-8E72-411B-9A2A-B9BBA8205BAD}" dt="2026-03-16T06:39:09.020" v="35" actId="20577"/>
          <ac:spMkLst>
            <pc:docMk/>
            <pc:sldMk cId="1730056938" sldId="294"/>
            <ac:spMk id="3" creationId="{8F512A75-5F91-ABC8-51E5-60A9EC1392EF}"/>
          </ac:spMkLst>
        </pc:spChg>
      </pc:sldChg>
      <pc:sldChg chg="modSp mod">
        <pc:chgData name="Ruby van Balen" userId="1f2097de-09f4-41f7-8f36-a46e8c486517" providerId="ADAL" clId="{761D8638-8E72-411B-9A2A-B9BBA8205BAD}" dt="2026-03-16T06:46:16.717" v="46" actId="255"/>
        <pc:sldMkLst>
          <pc:docMk/>
          <pc:sldMk cId="3956128419" sldId="295"/>
        </pc:sldMkLst>
        <pc:spChg chg="mod">
          <ac:chgData name="Ruby van Balen" userId="1f2097de-09f4-41f7-8f36-a46e8c486517" providerId="ADAL" clId="{761D8638-8E72-411B-9A2A-B9BBA8205BAD}" dt="2026-03-16T06:46:16.717" v="46" actId="255"/>
          <ac:spMkLst>
            <pc:docMk/>
            <pc:sldMk cId="3956128419" sldId="295"/>
            <ac:spMk id="2" creationId="{EC114E02-64DB-47FE-62F0-670676DCA17F}"/>
          </ac:spMkLst>
        </pc:spChg>
      </pc:sldChg>
      <pc:sldChg chg="addSp modSp mod">
        <pc:chgData name="Ruby van Balen" userId="1f2097de-09f4-41f7-8f36-a46e8c486517" providerId="ADAL" clId="{761D8638-8E72-411B-9A2A-B9BBA8205BAD}" dt="2026-03-16T11:33:13.172" v="73" actId="1076"/>
        <pc:sldMkLst>
          <pc:docMk/>
          <pc:sldMk cId="259004783" sldId="300"/>
        </pc:sldMkLst>
        <pc:spChg chg="mod ord">
          <ac:chgData name="Ruby van Balen" userId="1f2097de-09f4-41f7-8f36-a46e8c486517" providerId="ADAL" clId="{761D8638-8E72-411B-9A2A-B9BBA8205BAD}" dt="2026-03-16T11:33:05.982" v="70" actId="1076"/>
          <ac:spMkLst>
            <pc:docMk/>
            <pc:sldMk cId="259004783" sldId="300"/>
            <ac:spMk id="2" creationId="{E95DC163-EDDF-30CF-C968-103E28FCDE9A}"/>
          </ac:spMkLst>
        </pc:spChg>
        <pc:spChg chg="add mod">
          <ac:chgData name="Ruby van Balen" userId="1f2097de-09f4-41f7-8f36-a46e8c486517" providerId="ADAL" clId="{761D8638-8E72-411B-9A2A-B9BBA8205BAD}" dt="2026-03-16T11:33:10.938" v="72" actId="14100"/>
          <ac:spMkLst>
            <pc:docMk/>
            <pc:sldMk cId="259004783" sldId="300"/>
            <ac:spMk id="3" creationId="{13DE069A-6B57-4304-7828-7F843E739E74}"/>
          </ac:spMkLst>
        </pc:spChg>
        <pc:picChg chg="mod">
          <ac:chgData name="Ruby van Balen" userId="1f2097de-09f4-41f7-8f36-a46e8c486517" providerId="ADAL" clId="{761D8638-8E72-411B-9A2A-B9BBA8205BAD}" dt="2026-03-16T11:33:13.172" v="73" actId="1076"/>
          <ac:picMkLst>
            <pc:docMk/>
            <pc:sldMk cId="259004783" sldId="300"/>
            <ac:picMk id="6" creationId="{0249967D-0B59-5672-73C0-CD7525AA1D8A}"/>
          </ac:picMkLst>
        </pc:picChg>
      </pc:sldChg>
      <pc:sldChg chg="addSp modSp mod">
        <pc:chgData name="Ruby van Balen" userId="1f2097de-09f4-41f7-8f36-a46e8c486517" providerId="ADAL" clId="{761D8638-8E72-411B-9A2A-B9BBA8205BAD}" dt="2026-03-16T11:31:40.721" v="52" actId="171"/>
        <pc:sldMkLst>
          <pc:docMk/>
          <pc:sldMk cId="3559890046" sldId="301"/>
        </pc:sldMkLst>
        <pc:spChg chg="add mod ord">
          <ac:chgData name="Ruby van Balen" userId="1f2097de-09f4-41f7-8f36-a46e8c486517" providerId="ADAL" clId="{761D8638-8E72-411B-9A2A-B9BBA8205BAD}" dt="2026-03-16T11:31:40.721" v="52" actId="171"/>
          <ac:spMkLst>
            <pc:docMk/>
            <pc:sldMk cId="3559890046" sldId="301"/>
            <ac:spMk id="3" creationId="{6A55E789-41F7-28B3-C823-131F40D88137}"/>
          </ac:spMkLst>
        </pc:spChg>
      </pc:sldChg>
      <pc:sldChg chg="delSp mod">
        <pc:chgData name="Ruby van Balen" userId="1f2097de-09f4-41f7-8f36-a46e8c486517" providerId="ADAL" clId="{761D8638-8E72-411B-9A2A-B9BBA8205BAD}" dt="2026-03-16T06:46:04.017" v="45" actId="478"/>
        <pc:sldMkLst>
          <pc:docMk/>
          <pc:sldMk cId="3725801541" sldId="302"/>
        </pc:sldMkLst>
        <pc:spChg chg="del">
          <ac:chgData name="Ruby van Balen" userId="1f2097de-09f4-41f7-8f36-a46e8c486517" providerId="ADAL" clId="{761D8638-8E72-411B-9A2A-B9BBA8205BAD}" dt="2026-03-16T06:46:04.017" v="45" actId="478"/>
          <ac:spMkLst>
            <pc:docMk/>
            <pc:sldMk cId="3725801541" sldId="302"/>
            <ac:spMk id="15" creationId="{55100AF3-3514-7EBE-9CB2-1AE58195CF77}"/>
          </ac:spMkLst>
        </pc:spChg>
      </pc:sldChg>
      <pc:sldChg chg="del">
        <pc:chgData name="Ruby van Balen" userId="1f2097de-09f4-41f7-8f36-a46e8c486517" providerId="ADAL" clId="{761D8638-8E72-411B-9A2A-B9BBA8205BAD}" dt="2026-03-16T06:45:51.930" v="44" actId="47"/>
        <pc:sldMkLst>
          <pc:docMk/>
          <pc:sldMk cId="408956642" sldId="306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156568-7BC2-479A-B19D-F1A10A6F1A21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05F199E9-498D-45C3-9059-3B0BA92B8337}">
      <dgm:prSet phldrT="[Tekst]"/>
      <dgm:spPr/>
      <dgm:t>
        <a:bodyPr/>
        <a:lstStyle/>
        <a:p>
          <a:r>
            <a:rPr lang="nl-NL" dirty="0"/>
            <a:t>De Logistieke Sector in de Schijnwerper</a:t>
          </a:r>
        </a:p>
      </dgm:t>
    </dgm:pt>
    <dgm:pt modelId="{E00FFDE8-317A-4424-9E45-B02AC44B7582}" type="parTrans" cxnId="{0C662088-9B8D-422A-B969-80498D51F7DC}">
      <dgm:prSet/>
      <dgm:spPr/>
      <dgm:t>
        <a:bodyPr/>
        <a:lstStyle/>
        <a:p>
          <a:endParaRPr lang="nl-NL"/>
        </a:p>
      </dgm:t>
    </dgm:pt>
    <dgm:pt modelId="{676254BC-1F94-4DB0-A999-C365256509AC}" type="sibTrans" cxnId="{0C662088-9B8D-422A-B969-80498D51F7DC}">
      <dgm:prSet/>
      <dgm:spPr/>
      <dgm:t>
        <a:bodyPr/>
        <a:lstStyle/>
        <a:p>
          <a:endParaRPr lang="nl-NL"/>
        </a:p>
      </dgm:t>
    </dgm:pt>
    <dgm:pt modelId="{7CB36CC8-348B-4870-A0F5-1C5ADC048C20}">
      <dgm:prSet phldrT="[Tekst]"/>
      <dgm:spPr/>
      <dgm:t>
        <a:bodyPr/>
        <a:lstStyle/>
        <a:p>
          <a:r>
            <a:rPr lang="nl-NL" dirty="0"/>
            <a:t>Onderwijs- en Opleidingsbeleid</a:t>
          </a:r>
        </a:p>
      </dgm:t>
    </dgm:pt>
    <dgm:pt modelId="{1A1937DB-A65F-4F20-8313-5756745BFF89}" type="parTrans" cxnId="{51A9549D-562D-448E-8168-7C8384799F1A}">
      <dgm:prSet/>
      <dgm:spPr/>
      <dgm:t>
        <a:bodyPr/>
        <a:lstStyle/>
        <a:p>
          <a:endParaRPr lang="nl-NL"/>
        </a:p>
      </dgm:t>
    </dgm:pt>
    <dgm:pt modelId="{CBD4B3ED-E114-4B1D-916C-103516FDC0B3}" type="sibTrans" cxnId="{51A9549D-562D-448E-8168-7C8384799F1A}">
      <dgm:prSet/>
      <dgm:spPr/>
      <dgm:t>
        <a:bodyPr/>
        <a:lstStyle/>
        <a:p>
          <a:endParaRPr lang="nl-NL"/>
        </a:p>
      </dgm:t>
    </dgm:pt>
    <dgm:pt modelId="{9D81EDF0-8B5A-4CB7-BD5B-453BC435573B}">
      <dgm:prSet phldrT="[Tekst]"/>
      <dgm:spPr/>
      <dgm:t>
        <a:bodyPr/>
        <a:lstStyle/>
        <a:p>
          <a:r>
            <a:rPr lang="nl-NL" dirty="0"/>
            <a:t>Regionaal aanpakken </a:t>
          </a:r>
        </a:p>
      </dgm:t>
    </dgm:pt>
    <dgm:pt modelId="{04F785A7-AC71-4D42-A5A3-397EF46E78F6}" type="parTrans" cxnId="{602CCA4B-F9C9-4834-B143-4555133CFE6B}">
      <dgm:prSet/>
      <dgm:spPr/>
      <dgm:t>
        <a:bodyPr/>
        <a:lstStyle/>
        <a:p>
          <a:endParaRPr lang="nl-NL"/>
        </a:p>
      </dgm:t>
    </dgm:pt>
    <dgm:pt modelId="{20FC421A-C1C2-4612-91FF-78E376B24E42}" type="sibTrans" cxnId="{602CCA4B-F9C9-4834-B143-4555133CFE6B}">
      <dgm:prSet/>
      <dgm:spPr/>
      <dgm:t>
        <a:bodyPr/>
        <a:lstStyle/>
        <a:p>
          <a:endParaRPr lang="nl-NL"/>
        </a:p>
      </dgm:t>
    </dgm:pt>
    <dgm:pt modelId="{48560DB1-6810-4083-BBBB-D3D94D9DC96A}" type="pres">
      <dgm:prSet presAssocID="{5F156568-7BC2-479A-B19D-F1A10A6F1A21}" presName="linearFlow" presStyleCnt="0">
        <dgm:presLayoutVars>
          <dgm:dir/>
          <dgm:resizeHandles val="exact"/>
        </dgm:presLayoutVars>
      </dgm:prSet>
      <dgm:spPr/>
    </dgm:pt>
    <dgm:pt modelId="{99EB7E1E-7F82-4094-8B71-E1D118DC7C89}" type="pres">
      <dgm:prSet presAssocID="{05F199E9-498D-45C3-9059-3B0BA92B8337}" presName="composite" presStyleCnt="0"/>
      <dgm:spPr/>
    </dgm:pt>
    <dgm:pt modelId="{A27C3AF4-0B4F-4C24-8027-9722F57B5E46}" type="pres">
      <dgm:prSet presAssocID="{05F199E9-498D-45C3-9059-3B0BA92B8337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D239BBD-467E-4AB8-984F-B018404E9864}" type="pres">
      <dgm:prSet presAssocID="{05F199E9-498D-45C3-9059-3B0BA92B8337}" presName="txShp" presStyleLbl="node1" presStyleIdx="0" presStyleCnt="3">
        <dgm:presLayoutVars>
          <dgm:bulletEnabled val="1"/>
        </dgm:presLayoutVars>
      </dgm:prSet>
      <dgm:spPr/>
    </dgm:pt>
    <dgm:pt modelId="{594D7C4E-DB57-4211-B247-A1821D175F54}" type="pres">
      <dgm:prSet presAssocID="{676254BC-1F94-4DB0-A999-C365256509AC}" presName="spacing" presStyleCnt="0"/>
      <dgm:spPr/>
    </dgm:pt>
    <dgm:pt modelId="{90EA0429-94E8-4033-8E76-71A7044619AC}" type="pres">
      <dgm:prSet presAssocID="{7CB36CC8-348B-4870-A0F5-1C5ADC048C20}" presName="composite" presStyleCnt="0"/>
      <dgm:spPr/>
    </dgm:pt>
    <dgm:pt modelId="{1285220B-481B-4370-8790-2E2136464B4A}" type="pres">
      <dgm:prSet presAssocID="{7CB36CC8-348B-4870-A0F5-1C5ADC048C20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734DC69-3A1C-4F88-8420-57C883699C94}" type="pres">
      <dgm:prSet presAssocID="{7CB36CC8-348B-4870-A0F5-1C5ADC048C20}" presName="txShp" presStyleLbl="node1" presStyleIdx="1" presStyleCnt="3">
        <dgm:presLayoutVars>
          <dgm:bulletEnabled val="1"/>
        </dgm:presLayoutVars>
      </dgm:prSet>
      <dgm:spPr/>
    </dgm:pt>
    <dgm:pt modelId="{4C747096-C5F7-4AF4-8FDA-ABEDEC4F68C4}" type="pres">
      <dgm:prSet presAssocID="{CBD4B3ED-E114-4B1D-916C-103516FDC0B3}" presName="spacing" presStyleCnt="0"/>
      <dgm:spPr/>
    </dgm:pt>
    <dgm:pt modelId="{BBAD2B95-F6D4-4BA0-83A2-9C1239574275}" type="pres">
      <dgm:prSet presAssocID="{9D81EDF0-8B5A-4CB7-BD5B-453BC435573B}" presName="composite" presStyleCnt="0"/>
      <dgm:spPr/>
    </dgm:pt>
    <dgm:pt modelId="{41A863D0-53A6-44F1-A870-963502BE2A8B}" type="pres">
      <dgm:prSet presAssocID="{9D81EDF0-8B5A-4CB7-BD5B-453BC435573B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2EEA72CD-9B63-48ED-91C1-C2ADDCCC68F9}" type="pres">
      <dgm:prSet presAssocID="{9D81EDF0-8B5A-4CB7-BD5B-453BC435573B}" presName="txShp" presStyleLbl="node1" presStyleIdx="2" presStyleCnt="3">
        <dgm:presLayoutVars>
          <dgm:bulletEnabled val="1"/>
        </dgm:presLayoutVars>
      </dgm:prSet>
      <dgm:spPr/>
    </dgm:pt>
  </dgm:ptLst>
  <dgm:cxnLst>
    <dgm:cxn modelId="{365D481A-237D-4FA8-9DAE-7AD786359058}" type="presOf" srcId="{9D81EDF0-8B5A-4CB7-BD5B-453BC435573B}" destId="{2EEA72CD-9B63-48ED-91C1-C2ADDCCC68F9}" srcOrd="0" destOrd="0" presId="urn:microsoft.com/office/officeart/2005/8/layout/vList3"/>
    <dgm:cxn modelId="{27CE6424-D3AB-44D5-B383-E01CDFBBF001}" type="presOf" srcId="{7CB36CC8-348B-4870-A0F5-1C5ADC048C20}" destId="{1734DC69-3A1C-4F88-8420-57C883699C94}" srcOrd="0" destOrd="0" presId="urn:microsoft.com/office/officeart/2005/8/layout/vList3"/>
    <dgm:cxn modelId="{602CCA4B-F9C9-4834-B143-4555133CFE6B}" srcId="{5F156568-7BC2-479A-B19D-F1A10A6F1A21}" destId="{9D81EDF0-8B5A-4CB7-BD5B-453BC435573B}" srcOrd="2" destOrd="0" parTransId="{04F785A7-AC71-4D42-A5A3-397EF46E78F6}" sibTransId="{20FC421A-C1C2-4612-91FF-78E376B24E42}"/>
    <dgm:cxn modelId="{8540896F-ECC6-4A4A-A77F-6F71064446B1}" type="presOf" srcId="{05F199E9-498D-45C3-9059-3B0BA92B8337}" destId="{0D239BBD-467E-4AB8-984F-B018404E9864}" srcOrd="0" destOrd="0" presId="urn:microsoft.com/office/officeart/2005/8/layout/vList3"/>
    <dgm:cxn modelId="{0C662088-9B8D-422A-B969-80498D51F7DC}" srcId="{5F156568-7BC2-479A-B19D-F1A10A6F1A21}" destId="{05F199E9-498D-45C3-9059-3B0BA92B8337}" srcOrd="0" destOrd="0" parTransId="{E00FFDE8-317A-4424-9E45-B02AC44B7582}" sibTransId="{676254BC-1F94-4DB0-A999-C365256509AC}"/>
    <dgm:cxn modelId="{51A9549D-562D-448E-8168-7C8384799F1A}" srcId="{5F156568-7BC2-479A-B19D-F1A10A6F1A21}" destId="{7CB36CC8-348B-4870-A0F5-1C5ADC048C20}" srcOrd="1" destOrd="0" parTransId="{1A1937DB-A65F-4F20-8313-5756745BFF89}" sibTransId="{CBD4B3ED-E114-4B1D-916C-103516FDC0B3}"/>
    <dgm:cxn modelId="{22F8D3AD-D5FE-40AC-B88D-D73065695DDF}" type="presOf" srcId="{5F156568-7BC2-479A-B19D-F1A10A6F1A21}" destId="{48560DB1-6810-4083-BBBB-D3D94D9DC96A}" srcOrd="0" destOrd="0" presId="urn:microsoft.com/office/officeart/2005/8/layout/vList3"/>
    <dgm:cxn modelId="{840B22D5-C3B3-4218-A865-0F867D8182CA}" type="presParOf" srcId="{48560DB1-6810-4083-BBBB-D3D94D9DC96A}" destId="{99EB7E1E-7F82-4094-8B71-E1D118DC7C89}" srcOrd="0" destOrd="0" presId="urn:microsoft.com/office/officeart/2005/8/layout/vList3"/>
    <dgm:cxn modelId="{5140BC0B-09CF-4593-BF06-FBACA217B6A5}" type="presParOf" srcId="{99EB7E1E-7F82-4094-8B71-E1D118DC7C89}" destId="{A27C3AF4-0B4F-4C24-8027-9722F57B5E46}" srcOrd="0" destOrd="0" presId="urn:microsoft.com/office/officeart/2005/8/layout/vList3"/>
    <dgm:cxn modelId="{C372BC43-2A86-4FFE-AB9C-C8F6C66CCCE5}" type="presParOf" srcId="{99EB7E1E-7F82-4094-8B71-E1D118DC7C89}" destId="{0D239BBD-467E-4AB8-984F-B018404E9864}" srcOrd="1" destOrd="0" presId="urn:microsoft.com/office/officeart/2005/8/layout/vList3"/>
    <dgm:cxn modelId="{8062C51D-F4BF-43DD-BA74-64BEAB136634}" type="presParOf" srcId="{48560DB1-6810-4083-BBBB-D3D94D9DC96A}" destId="{594D7C4E-DB57-4211-B247-A1821D175F54}" srcOrd="1" destOrd="0" presId="urn:microsoft.com/office/officeart/2005/8/layout/vList3"/>
    <dgm:cxn modelId="{44C39FAF-7D02-43FC-9F53-6A37B4EBA413}" type="presParOf" srcId="{48560DB1-6810-4083-BBBB-D3D94D9DC96A}" destId="{90EA0429-94E8-4033-8E76-71A7044619AC}" srcOrd="2" destOrd="0" presId="urn:microsoft.com/office/officeart/2005/8/layout/vList3"/>
    <dgm:cxn modelId="{516D1998-A26A-4152-B588-1D013576DE29}" type="presParOf" srcId="{90EA0429-94E8-4033-8E76-71A7044619AC}" destId="{1285220B-481B-4370-8790-2E2136464B4A}" srcOrd="0" destOrd="0" presId="urn:microsoft.com/office/officeart/2005/8/layout/vList3"/>
    <dgm:cxn modelId="{B555D345-E701-4B96-B37D-CCCC97C4DDB8}" type="presParOf" srcId="{90EA0429-94E8-4033-8E76-71A7044619AC}" destId="{1734DC69-3A1C-4F88-8420-57C883699C94}" srcOrd="1" destOrd="0" presId="urn:microsoft.com/office/officeart/2005/8/layout/vList3"/>
    <dgm:cxn modelId="{9699C99E-8576-43C6-A96B-D226F6D444A3}" type="presParOf" srcId="{48560DB1-6810-4083-BBBB-D3D94D9DC96A}" destId="{4C747096-C5F7-4AF4-8FDA-ABEDEC4F68C4}" srcOrd="3" destOrd="0" presId="urn:microsoft.com/office/officeart/2005/8/layout/vList3"/>
    <dgm:cxn modelId="{A6F55920-8FCD-404B-9796-9C3BE4391EAB}" type="presParOf" srcId="{48560DB1-6810-4083-BBBB-D3D94D9DC96A}" destId="{BBAD2B95-F6D4-4BA0-83A2-9C1239574275}" srcOrd="4" destOrd="0" presId="urn:microsoft.com/office/officeart/2005/8/layout/vList3"/>
    <dgm:cxn modelId="{E07A4F66-E031-4F6A-B012-F9EEC9EFB33A}" type="presParOf" srcId="{BBAD2B95-F6D4-4BA0-83A2-9C1239574275}" destId="{41A863D0-53A6-44F1-A870-963502BE2A8B}" srcOrd="0" destOrd="0" presId="urn:microsoft.com/office/officeart/2005/8/layout/vList3"/>
    <dgm:cxn modelId="{5850A252-0EEC-4E75-B02B-B4A22A1639D4}" type="presParOf" srcId="{BBAD2B95-F6D4-4BA0-83A2-9C1239574275}" destId="{2EEA72CD-9B63-48ED-91C1-C2ADDCCC68F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39BBD-467E-4AB8-984F-B018404E9864}">
      <dsp:nvSpPr>
        <dsp:cNvPr id="0" name=""/>
        <dsp:cNvSpPr/>
      </dsp:nvSpPr>
      <dsp:spPr>
        <a:xfrm rot="10800000">
          <a:off x="1920516" y="1020"/>
          <a:ext cx="6407656" cy="122623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0733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/>
            <a:t>De Logistieke Sector in de Schijnwerper</a:t>
          </a:r>
        </a:p>
      </dsp:txBody>
      <dsp:txXfrm rot="10800000">
        <a:off x="2227073" y="1020"/>
        <a:ext cx="6101099" cy="1226230"/>
      </dsp:txXfrm>
    </dsp:sp>
    <dsp:sp modelId="{A27C3AF4-0B4F-4C24-8027-9722F57B5E46}">
      <dsp:nvSpPr>
        <dsp:cNvPr id="0" name=""/>
        <dsp:cNvSpPr/>
      </dsp:nvSpPr>
      <dsp:spPr>
        <a:xfrm>
          <a:off x="1307400" y="1020"/>
          <a:ext cx="1226230" cy="122623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4DC69-3A1C-4F88-8420-57C883699C94}">
      <dsp:nvSpPr>
        <dsp:cNvPr id="0" name=""/>
        <dsp:cNvSpPr/>
      </dsp:nvSpPr>
      <dsp:spPr>
        <a:xfrm rot="10800000">
          <a:off x="1920516" y="1593289"/>
          <a:ext cx="6407656" cy="122623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0733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/>
            <a:t>Onderwijs- en Opleidingsbeleid</a:t>
          </a:r>
        </a:p>
      </dsp:txBody>
      <dsp:txXfrm rot="10800000">
        <a:off x="2227073" y="1593289"/>
        <a:ext cx="6101099" cy="1226230"/>
      </dsp:txXfrm>
    </dsp:sp>
    <dsp:sp modelId="{1285220B-481B-4370-8790-2E2136464B4A}">
      <dsp:nvSpPr>
        <dsp:cNvPr id="0" name=""/>
        <dsp:cNvSpPr/>
      </dsp:nvSpPr>
      <dsp:spPr>
        <a:xfrm>
          <a:off x="1307400" y="1593289"/>
          <a:ext cx="1226230" cy="122623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EA72CD-9B63-48ED-91C1-C2ADDCCC68F9}">
      <dsp:nvSpPr>
        <dsp:cNvPr id="0" name=""/>
        <dsp:cNvSpPr/>
      </dsp:nvSpPr>
      <dsp:spPr>
        <a:xfrm rot="10800000">
          <a:off x="1920516" y="3185558"/>
          <a:ext cx="6407656" cy="122623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0733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/>
            <a:t>Regionaal aanpakken </a:t>
          </a:r>
        </a:p>
      </dsp:txBody>
      <dsp:txXfrm rot="10800000">
        <a:off x="2227073" y="3185558"/>
        <a:ext cx="6101099" cy="1226230"/>
      </dsp:txXfrm>
    </dsp:sp>
    <dsp:sp modelId="{41A863D0-53A6-44F1-A870-963502BE2A8B}">
      <dsp:nvSpPr>
        <dsp:cNvPr id="0" name=""/>
        <dsp:cNvSpPr/>
      </dsp:nvSpPr>
      <dsp:spPr>
        <a:xfrm>
          <a:off x="1307400" y="3185558"/>
          <a:ext cx="1226230" cy="122623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>
            <a:extLst>
              <a:ext uri="{FF2B5EF4-FFF2-40B4-BE49-F238E27FC236}">
                <a16:creationId xmlns:a16="http://schemas.microsoft.com/office/drawing/2014/main" id="{5040C66A-53B7-A88E-A5A8-9EF3FD004541}"/>
              </a:ext>
            </a:extLst>
          </p:cNvPr>
          <p:cNvSpPr>
            <a:spLocks noChangeAspect="1"/>
          </p:cNvSpPr>
          <p:nvPr userDrawn="1"/>
        </p:nvSpPr>
        <p:spPr>
          <a:xfrm>
            <a:off x="145070" y="147298"/>
            <a:ext cx="11901861" cy="65634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D3B89E5E-9FB9-038B-5BC1-5F868E4F8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818" y="417106"/>
            <a:ext cx="798195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4" name="Ondertitel 2">
            <a:extLst>
              <a:ext uri="{FF2B5EF4-FFF2-40B4-BE49-F238E27FC236}">
                <a16:creationId xmlns:a16="http://schemas.microsoft.com/office/drawing/2014/main" id="{AB1A7983-CE7D-5244-94A5-60A1AC4560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818" y="1972299"/>
            <a:ext cx="6400800" cy="175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30BD7F46-9EED-8110-8556-A2B1B8CBC6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045" y="6288494"/>
            <a:ext cx="1656881" cy="301650"/>
          </a:xfrm>
          <a:prstGeom prst="rect">
            <a:avLst/>
          </a:prstGeom>
        </p:spPr>
      </p:pic>
      <p:pic>
        <p:nvPicPr>
          <p:cNvPr id="28" name="Afbeelding 27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85657304-D548-A2DC-8B36-9C552A3756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965" y="5928911"/>
            <a:ext cx="2231927" cy="8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5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jinstroom man 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uitenshuis, hemel, transport, wiel&#10;&#10;Automatisch gegenereerde beschrijving">
            <a:extLst>
              <a:ext uri="{FF2B5EF4-FFF2-40B4-BE49-F238E27FC236}">
                <a16:creationId xmlns:a16="http://schemas.microsoft.com/office/drawing/2014/main" id="{77394B4E-7733-F963-5A2F-157DA82A50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7"/>
          <a:stretch/>
        </p:blipFill>
        <p:spPr>
          <a:xfrm>
            <a:off x="121088" y="147298"/>
            <a:ext cx="11949824" cy="6563404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52876557-33FA-B6CB-9D9C-E98C761357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0571" y="4300714"/>
            <a:ext cx="4896544" cy="1326091"/>
          </a:xfrm>
          <a:prstGeom prst="rect">
            <a:avLst/>
          </a:prstGeom>
        </p:spPr>
        <p:txBody>
          <a:bodyPr/>
          <a:lstStyle>
            <a:lvl1pPr algn="r">
              <a:defRPr sz="2933" b="1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Titel van slide (zijinstroom man)</a:t>
            </a:r>
          </a:p>
        </p:txBody>
      </p:sp>
      <p:pic>
        <p:nvPicPr>
          <p:cNvPr id="4" name="Afbeelding 3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111025FE-67E6-41DD-CF77-02A0917A2E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965" y="5928911"/>
            <a:ext cx="2231927" cy="8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13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en 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kleding, persoon, person, gebouw&#10;&#10;Automatisch gegenereerde beschrijving">
            <a:extLst>
              <a:ext uri="{FF2B5EF4-FFF2-40B4-BE49-F238E27FC236}">
                <a16:creationId xmlns:a16="http://schemas.microsoft.com/office/drawing/2014/main" id="{7B9C15DD-807A-67A5-2282-0A8BE5A1D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8" b="5908"/>
          <a:stretch/>
        </p:blipFill>
        <p:spPr>
          <a:xfrm>
            <a:off x="145069" y="147298"/>
            <a:ext cx="11901861" cy="6563404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52876557-33FA-B6CB-9D9C-E98C761357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0571" y="4300714"/>
            <a:ext cx="4896544" cy="1326091"/>
          </a:xfrm>
          <a:prstGeom prst="rect">
            <a:avLst/>
          </a:prstGeom>
        </p:spPr>
        <p:txBody>
          <a:bodyPr/>
          <a:lstStyle>
            <a:lvl1pPr algn="r">
              <a:defRPr sz="2933" b="1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Titel van slide (studenten)</a:t>
            </a:r>
          </a:p>
        </p:txBody>
      </p:sp>
      <p:pic>
        <p:nvPicPr>
          <p:cNvPr id="2" name="Afbeelding 1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830F389C-15E7-741F-0116-42087DC40C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965" y="5928911"/>
            <a:ext cx="2231927" cy="8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68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urzame inzetbaarheid 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kleding, schoeisel, persoon, overdekt&#10;&#10;Automatisch gegenereerde beschrijving">
            <a:extLst>
              <a:ext uri="{FF2B5EF4-FFF2-40B4-BE49-F238E27FC236}">
                <a16:creationId xmlns:a16="http://schemas.microsoft.com/office/drawing/2014/main" id="{8C0805F5-8698-D401-E7B2-532DC1888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1"/>
          <a:stretch/>
        </p:blipFill>
        <p:spPr>
          <a:xfrm>
            <a:off x="145068" y="147298"/>
            <a:ext cx="11901862" cy="6563404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52876557-33FA-B6CB-9D9C-E98C761357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0571" y="4300714"/>
            <a:ext cx="4896544" cy="1326091"/>
          </a:xfrm>
          <a:prstGeom prst="rect">
            <a:avLst/>
          </a:prstGeom>
        </p:spPr>
        <p:txBody>
          <a:bodyPr/>
          <a:lstStyle>
            <a:lvl1pPr algn="r">
              <a:defRPr sz="2933" b="1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Titel van slide (duurzame inzetbaarheid)</a:t>
            </a:r>
          </a:p>
        </p:txBody>
      </p:sp>
      <p:pic>
        <p:nvPicPr>
          <p:cNvPr id="4" name="Afbeelding 3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3D885A38-7B60-1A9C-0717-5A8143DE6E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965" y="5928911"/>
            <a:ext cx="2231927" cy="8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45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E8202300-0CBE-BD55-C66C-6589FE27FC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7516"/>
            <a:ext cx="12192000" cy="685048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4047655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013A89FD-9632-31FA-ED67-A41851E82381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0" y="-4696"/>
            <a:ext cx="12192000" cy="68626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NL" dirty="0"/>
              <a:t>Klik om een video in te voegen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0380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fiek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grafiek 4">
            <a:extLst>
              <a:ext uri="{FF2B5EF4-FFF2-40B4-BE49-F238E27FC236}">
                <a16:creationId xmlns:a16="http://schemas.microsoft.com/office/drawing/2014/main" id="{25E9F4D8-75B4-47BA-C1DF-E96524A69918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304800" y="2514600"/>
            <a:ext cx="5791200" cy="35524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grafiek</a:t>
            </a:r>
            <a:r>
              <a:rPr lang="en-US" dirty="0"/>
              <a:t> in te </a:t>
            </a:r>
            <a:r>
              <a:rPr lang="en-US" dirty="0" err="1"/>
              <a:t>voegen</a:t>
            </a:r>
            <a:endParaRPr lang="nl-NL" dirty="0"/>
          </a:p>
        </p:txBody>
      </p:sp>
      <p:sp>
        <p:nvSpPr>
          <p:cNvPr id="6" name="Tijdelijke aanduiding voor grafiek 4">
            <a:extLst>
              <a:ext uri="{FF2B5EF4-FFF2-40B4-BE49-F238E27FC236}">
                <a16:creationId xmlns:a16="http://schemas.microsoft.com/office/drawing/2014/main" id="{A07E244B-DA27-7300-5F05-369F17F76DA4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105799" y="2515000"/>
            <a:ext cx="5791200" cy="35524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err="1"/>
              <a:t>Klik</a:t>
            </a:r>
            <a:r>
              <a:rPr lang="en-US" dirty="0"/>
              <a:t>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grafiek</a:t>
            </a:r>
            <a:r>
              <a:rPr lang="en-US" dirty="0"/>
              <a:t> in te </a:t>
            </a:r>
            <a:r>
              <a:rPr lang="en-US" dirty="0" err="1"/>
              <a:t>voegen</a:t>
            </a:r>
            <a:endParaRPr lang="nl-NL" dirty="0"/>
          </a:p>
        </p:txBody>
      </p:sp>
      <p:sp>
        <p:nvSpPr>
          <p:cNvPr id="9" name="Tijdelijke aanduiding voor tekst 4">
            <a:extLst>
              <a:ext uri="{FF2B5EF4-FFF2-40B4-BE49-F238E27FC236}">
                <a16:creationId xmlns:a16="http://schemas.microsoft.com/office/drawing/2014/main" id="{607B1F48-512E-9BD9-CBFF-22ABCCFC95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1303403"/>
            <a:ext cx="11591122" cy="1185797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  <a:lvl2pPr marL="609630" indent="-304815">
              <a:buFont typeface="Arial" panose="020B0604020202020204" pitchFamily="34" charset="0"/>
              <a:buChar char="•"/>
              <a:defRPr sz="1200" b="1">
                <a:solidFill>
                  <a:schemeClr val="tx1"/>
                </a:solidFill>
              </a:defRPr>
            </a:lvl2pPr>
            <a:lvl3pPr marL="838242" indent="-228611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48F043-4809-EF66-56E4-5046DF2B6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78" y="381000"/>
            <a:ext cx="11599845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dirty="0" err="1"/>
              <a:t>Titel</a:t>
            </a:r>
            <a:r>
              <a:rPr lang="en-US" dirty="0"/>
              <a:t> van slide</a:t>
            </a:r>
          </a:p>
        </p:txBody>
      </p:sp>
      <p:pic>
        <p:nvPicPr>
          <p:cNvPr id="3" name="Afbeelding 2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F22DD047-C101-444D-A2F2-C0160736EB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965" y="5928911"/>
            <a:ext cx="2231927" cy="8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7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/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DB56D96C-305E-1CE5-C849-4E7E22D9E95A}"/>
              </a:ext>
            </a:extLst>
          </p:cNvPr>
          <p:cNvSpPr>
            <a:spLocks noChangeAspect="1"/>
          </p:cNvSpPr>
          <p:nvPr userDrawn="1"/>
        </p:nvSpPr>
        <p:spPr>
          <a:xfrm>
            <a:off x="145070" y="147298"/>
            <a:ext cx="11901861" cy="65634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57307" y="381000"/>
            <a:ext cx="7499333" cy="914400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van slide</a:t>
            </a:r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50F6E494-AE03-1900-08E8-A998EDF013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8384" y="143737"/>
            <a:ext cx="4018632" cy="656340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9" name="Tijdelijke aanduiding voor tekst 4">
            <a:extLst>
              <a:ext uri="{FF2B5EF4-FFF2-40B4-BE49-F238E27FC236}">
                <a16:creationId xmlns:a16="http://schemas.microsoft.com/office/drawing/2014/main" id="{CE80AF50-D243-E068-2EAC-656878598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57307" y="1303403"/>
            <a:ext cx="7499333" cy="4547711"/>
          </a:xfrm>
          <a:prstGeom prst="rect">
            <a:avLst/>
          </a:prstGeom>
        </p:spPr>
        <p:txBody>
          <a:bodyPr/>
          <a:lstStyle>
            <a:lvl1pPr marL="228611" indent="-228611">
              <a:buFont typeface="Arial" panose="020B0604020202020204" pitchFamily="34" charset="0"/>
              <a:buChar char="•"/>
              <a:defRPr sz="1800" b="1">
                <a:solidFill>
                  <a:schemeClr val="bg2"/>
                </a:solidFill>
              </a:defRPr>
            </a:lvl1pPr>
            <a:lvl2pPr marL="609630" indent="-304815">
              <a:buFont typeface="Arial" panose="020B0604020202020204" pitchFamily="34" charset="0"/>
              <a:buChar char="•"/>
              <a:defRPr sz="1200" b="1">
                <a:solidFill>
                  <a:schemeClr val="bg1"/>
                </a:solidFill>
              </a:defRPr>
            </a:lvl2pPr>
            <a:lvl3pPr marL="838242" indent="-228611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pic>
        <p:nvPicPr>
          <p:cNvPr id="6" name="Afbeelding 5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3FCE8AE1-9B39-70EC-C11A-0F297C6E9C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965" y="5928911"/>
            <a:ext cx="2231927" cy="8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45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4C2EC41D-EB00-2FDA-7E92-433B960959D2}"/>
              </a:ext>
            </a:extLst>
          </p:cNvPr>
          <p:cNvSpPr>
            <a:spLocks noChangeAspect="1"/>
          </p:cNvSpPr>
          <p:nvPr userDrawn="1"/>
        </p:nvSpPr>
        <p:spPr>
          <a:xfrm>
            <a:off x="145070" y="147298"/>
            <a:ext cx="11901861" cy="65634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11B086F-D55A-BEE1-5D35-D7A1AF841C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9818" y="1311058"/>
            <a:ext cx="5756182" cy="4726041"/>
          </a:xfrm>
          <a:prstGeom prst="rect">
            <a:avLst/>
          </a:prstGeom>
        </p:spPr>
        <p:txBody>
          <a:bodyPr/>
          <a:lstStyle>
            <a:lvl1pPr marL="228611" indent="-228611">
              <a:buFont typeface="Arial" panose="020B0604020202020204" pitchFamily="34" charset="0"/>
              <a:buChar char="•"/>
              <a:defRPr sz="1800" b="1">
                <a:solidFill>
                  <a:schemeClr val="bg2"/>
                </a:solidFill>
              </a:defRPr>
            </a:lvl1pPr>
            <a:lvl2pPr marL="609630" indent="-304815">
              <a:buFont typeface="Arial" panose="020B0604020202020204" pitchFamily="34" charset="0"/>
              <a:buChar char="•"/>
              <a:defRPr sz="1200" b="1">
                <a:solidFill>
                  <a:schemeClr val="bg1"/>
                </a:solidFill>
              </a:defRPr>
            </a:lvl2pPr>
            <a:lvl3pPr marL="838242" indent="-228611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7" name="Tijdelijke aanduiding voor media 6">
            <a:extLst>
              <a:ext uri="{FF2B5EF4-FFF2-40B4-BE49-F238E27FC236}">
                <a16:creationId xmlns:a16="http://schemas.microsoft.com/office/drawing/2014/main" id="{DF265BEE-5DE5-ACEA-50F0-077AB2A17917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6096000" y="1311058"/>
            <a:ext cx="5751115" cy="445156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om video in te </a:t>
            </a:r>
            <a:r>
              <a:rPr lang="en-US" dirty="0" err="1"/>
              <a:t>voegen</a:t>
            </a:r>
            <a:endParaRPr lang="nl-N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ECE85D-5AEF-E885-C533-65E1E7B721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818" y="381000"/>
            <a:ext cx="11507297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van slide</a:t>
            </a:r>
          </a:p>
        </p:txBody>
      </p:sp>
      <p:pic>
        <p:nvPicPr>
          <p:cNvPr id="8" name="Afbeelding 7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1DF137AC-926F-B36A-A1C1-E7D16B467D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965" y="5928911"/>
            <a:ext cx="2231927" cy="8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27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s - verwijderen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5D56829-EBAC-24A1-5C7D-139AD116FF8B}"/>
              </a:ext>
            </a:extLst>
          </p:cNvPr>
          <p:cNvSpPr txBox="1"/>
          <p:nvPr userDrawn="1"/>
        </p:nvSpPr>
        <p:spPr>
          <a:xfrm>
            <a:off x="294597" y="1898006"/>
            <a:ext cx="11226800" cy="995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NL" sz="1467" dirty="0"/>
              <a:t>Via de knop “nieuwe dia” in de werkbalk zijn nog meer </a:t>
            </a:r>
            <a:r>
              <a:rPr lang="nl-NL" sz="1467" dirty="0" err="1"/>
              <a:t>diasjablonen</a:t>
            </a:r>
            <a:r>
              <a:rPr lang="nl-NL" sz="1467" dirty="0"/>
              <a:t> te vinden. Hier kunnen ook afbeeldingen en video’s in worden toegevoegd. Ook vind je hier slides met diverse thema’s, zoals corporate, zij-instroom en DI.</a:t>
            </a:r>
          </a:p>
          <a:p>
            <a:pPr lvl="0"/>
            <a:endParaRPr lang="nl-NL" sz="1467" dirty="0"/>
          </a:p>
          <a:p>
            <a:pPr lvl="0"/>
            <a:r>
              <a:rPr lang="nl-NL" sz="1467" dirty="0">
                <a:solidFill>
                  <a:srgbClr val="FF0000"/>
                </a:solidFill>
              </a:rPr>
              <a:t>Verwijder deze slide voordat je de presentatie deelt/opslaat.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EF0157E-61A0-9C96-7683-2B3E0A19F991}"/>
              </a:ext>
            </a:extLst>
          </p:cNvPr>
          <p:cNvSpPr txBox="1"/>
          <p:nvPr userDrawn="1"/>
        </p:nvSpPr>
        <p:spPr>
          <a:xfrm>
            <a:off x="294651" y="500675"/>
            <a:ext cx="6096000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33" b="1" dirty="0" err="1">
                <a:solidFill>
                  <a:srgbClr val="FF0000"/>
                </a:solidFill>
              </a:rPr>
              <a:t>Instructies</a:t>
            </a:r>
            <a:endParaRPr lang="nl-NL" sz="2933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994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DC05D8AA-B24C-DCBD-F656-FCA97AA786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965" y="5928911"/>
            <a:ext cx="2231927" cy="8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85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6078" y="381000"/>
            <a:ext cx="11599845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dirty="0" err="1"/>
              <a:t>Titel</a:t>
            </a:r>
            <a:r>
              <a:rPr lang="en-US" dirty="0"/>
              <a:t> van slide</a:t>
            </a: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586994A3-6632-8D60-7339-D28780A592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078" y="1316765"/>
            <a:ext cx="11599845" cy="4703035"/>
          </a:xfrm>
          <a:prstGeom prst="rect">
            <a:avLst/>
          </a:prstGeom>
        </p:spPr>
        <p:txBody>
          <a:bodyPr/>
          <a:lstStyle>
            <a:lvl1pPr marL="228611" indent="-228611"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1pPr>
            <a:lvl2pPr marL="609630" indent="-304815">
              <a:buFont typeface="Arial" panose="020B0604020202020204" pitchFamily="34" charset="0"/>
              <a:buChar char="•"/>
              <a:defRPr sz="1200" b="1">
                <a:solidFill>
                  <a:schemeClr val="tx1"/>
                </a:solidFill>
              </a:defRPr>
            </a:lvl2pPr>
            <a:lvl3pPr marL="838242" indent="-228611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pic>
        <p:nvPicPr>
          <p:cNvPr id="3" name="Afbeelding 2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EE8B6465-58FD-D02F-1431-03B48A89C2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965" y="5928911"/>
            <a:ext cx="2231927" cy="8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47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FC2B7250-FDF7-2997-64EA-212B58F0E013}"/>
              </a:ext>
            </a:extLst>
          </p:cNvPr>
          <p:cNvSpPr>
            <a:spLocks noChangeAspect="1"/>
          </p:cNvSpPr>
          <p:nvPr userDrawn="1"/>
        </p:nvSpPr>
        <p:spPr>
          <a:xfrm>
            <a:off x="145070" y="147298"/>
            <a:ext cx="11901861" cy="65634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" name="Afbeelding 1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8C4BACBE-B5D4-D948-DFB1-B9268FF0CE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965" y="5928911"/>
            <a:ext cx="2231927" cy="87476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D07CA65-D588-3E00-1FD0-B34584A392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045" y="6288494"/>
            <a:ext cx="1656881" cy="30165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FABDEDE-D8BE-B401-D5F2-CAFE737057D3}"/>
              </a:ext>
            </a:extLst>
          </p:cNvPr>
          <p:cNvSpPr txBox="1">
            <a:spLocks/>
          </p:cNvSpPr>
          <p:nvPr userDrawn="1"/>
        </p:nvSpPr>
        <p:spPr>
          <a:xfrm>
            <a:off x="339818" y="417106"/>
            <a:ext cx="798195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DA6E930-B16F-49CC-7E41-2CEA9B6F3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328" y="41710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Bedankt!</a:t>
            </a:r>
          </a:p>
        </p:txBody>
      </p:sp>
    </p:spTree>
    <p:extLst>
      <p:ext uri="{BB962C8B-B14F-4D97-AF65-F5344CB8AC3E}">
        <p14:creationId xmlns:p14="http://schemas.microsoft.com/office/powerpoint/2010/main" val="2431145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F23DAFE1-5A70-20E6-8177-79575006F2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965" y="5928911"/>
            <a:ext cx="2231927" cy="874761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A39CEDF2-62AE-1156-9FB7-E10CDA7EFB3D}"/>
              </a:ext>
            </a:extLst>
          </p:cNvPr>
          <p:cNvSpPr>
            <a:spLocks noChangeAspect="1"/>
          </p:cNvSpPr>
          <p:nvPr userDrawn="1"/>
        </p:nvSpPr>
        <p:spPr>
          <a:xfrm>
            <a:off x="145071" y="147298"/>
            <a:ext cx="4373142" cy="65634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55834C0-C641-162B-0777-016F69AAA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79" y="381000"/>
            <a:ext cx="3926298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van slide</a:t>
            </a:r>
          </a:p>
        </p:txBody>
      </p:sp>
    </p:spTree>
    <p:extLst>
      <p:ext uri="{BB962C8B-B14F-4D97-AF65-F5344CB8AC3E}">
        <p14:creationId xmlns:p14="http://schemas.microsoft.com/office/powerpoint/2010/main" val="1805899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leen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A39CEDF2-62AE-1156-9FB7-E10CDA7EFB3D}"/>
              </a:ext>
            </a:extLst>
          </p:cNvPr>
          <p:cNvSpPr>
            <a:spLocks noChangeAspect="1"/>
          </p:cNvSpPr>
          <p:nvPr userDrawn="1"/>
        </p:nvSpPr>
        <p:spPr>
          <a:xfrm>
            <a:off x="7676394" y="147298"/>
            <a:ext cx="4373142" cy="65634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55834C0-C641-162B-0777-016F69AAA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7402" y="381000"/>
            <a:ext cx="3926298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van slide</a:t>
            </a:r>
          </a:p>
        </p:txBody>
      </p:sp>
      <p:pic>
        <p:nvPicPr>
          <p:cNvPr id="2" name="Afbeelding 1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F23DAFE1-5A70-20E6-8177-79575006F2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965" y="5928911"/>
            <a:ext cx="2231927" cy="8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6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/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57307" y="381000"/>
            <a:ext cx="7499333" cy="914400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Titel van slide</a:t>
            </a:r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50F6E494-AE03-1900-08E8-A998EDF013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8384" y="143737"/>
            <a:ext cx="4018632" cy="656340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9" name="Tijdelijke aanduiding voor tekst 4">
            <a:extLst>
              <a:ext uri="{FF2B5EF4-FFF2-40B4-BE49-F238E27FC236}">
                <a16:creationId xmlns:a16="http://schemas.microsoft.com/office/drawing/2014/main" id="{CE80AF50-D243-E068-2EAC-656878598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57307" y="1303403"/>
            <a:ext cx="7499333" cy="4547711"/>
          </a:xfrm>
          <a:prstGeom prst="rect">
            <a:avLst/>
          </a:prstGeom>
        </p:spPr>
        <p:txBody>
          <a:bodyPr/>
          <a:lstStyle>
            <a:lvl1pPr marL="228611" indent="-228611"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1pPr>
            <a:lvl2pPr marL="609630" indent="-304815">
              <a:buFont typeface="Arial" panose="020B0604020202020204" pitchFamily="34" charset="0"/>
              <a:buChar char="•"/>
              <a:defRPr sz="1200" b="1">
                <a:solidFill>
                  <a:schemeClr val="tx1"/>
                </a:solidFill>
              </a:defRPr>
            </a:lvl2pPr>
            <a:lvl3pPr marL="838242" indent="-228611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pic>
        <p:nvPicPr>
          <p:cNvPr id="6" name="Afbeelding 5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3FCE8AE1-9B39-70EC-C11A-0F297C6E9C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965" y="5928911"/>
            <a:ext cx="2231927" cy="8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62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leen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55834C0-C641-162B-0777-016F69AAA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78" y="381000"/>
            <a:ext cx="11599845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dirty="0" err="1"/>
              <a:t>Titel</a:t>
            </a:r>
            <a:r>
              <a:rPr lang="en-US" dirty="0"/>
              <a:t> van slide</a:t>
            </a:r>
          </a:p>
        </p:txBody>
      </p:sp>
      <p:pic>
        <p:nvPicPr>
          <p:cNvPr id="2" name="Afbeelding 1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F23DAFE1-5A70-20E6-8177-79575006F2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965" y="5928911"/>
            <a:ext cx="2231927" cy="8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26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grafiek 11">
            <a:extLst>
              <a:ext uri="{FF2B5EF4-FFF2-40B4-BE49-F238E27FC236}">
                <a16:creationId xmlns:a16="http://schemas.microsoft.com/office/drawing/2014/main" id="{3D1B871C-F8DB-B0DC-4F62-90BC70222823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6096001" y="1316765"/>
            <a:ext cx="5799922" cy="463635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grafiek</a:t>
            </a:r>
            <a:r>
              <a:rPr lang="en-US" dirty="0"/>
              <a:t> in te </a:t>
            </a:r>
            <a:r>
              <a:rPr lang="en-US" dirty="0" err="1"/>
              <a:t>voegen</a:t>
            </a:r>
            <a:endParaRPr lang="nl-NL" dirty="0"/>
          </a:p>
        </p:txBody>
      </p:sp>
      <p:sp>
        <p:nvSpPr>
          <p:cNvPr id="13" name="Tijdelijke aanduiding voor tekst 4">
            <a:extLst>
              <a:ext uri="{FF2B5EF4-FFF2-40B4-BE49-F238E27FC236}">
                <a16:creationId xmlns:a16="http://schemas.microsoft.com/office/drawing/2014/main" id="{3F38B5E4-F577-2825-314F-F6FA8E1C83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077" y="1316766"/>
            <a:ext cx="5772951" cy="4636359"/>
          </a:xfrm>
          <a:prstGeom prst="rect">
            <a:avLst/>
          </a:prstGeom>
        </p:spPr>
        <p:txBody>
          <a:bodyPr/>
          <a:lstStyle>
            <a:lvl1pPr marL="228611" indent="-228611"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1pPr>
            <a:lvl2pPr marL="609630" indent="-304815">
              <a:buFont typeface="Arial" panose="020B0604020202020204" pitchFamily="34" charset="0"/>
              <a:buChar char="•"/>
              <a:defRPr sz="1200" b="1">
                <a:solidFill>
                  <a:schemeClr val="tx1"/>
                </a:solidFill>
              </a:defRPr>
            </a:lvl2pPr>
            <a:lvl3pPr marL="838242" indent="-228611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FF3E5A-BEDD-EE5A-6F75-D2F93D237A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78" y="381000"/>
            <a:ext cx="11599845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dirty="0" err="1"/>
              <a:t>Titel</a:t>
            </a:r>
            <a:r>
              <a:rPr lang="en-US" dirty="0"/>
              <a:t> van slide</a:t>
            </a:r>
          </a:p>
        </p:txBody>
      </p:sp>
      <p:pic>
        <p:nvPicPr>
          <p:cNvPr id="3" name="Afbeelding 2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B1753028-4877-AE8C-55EB-C53E7FECAB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965" y="5928911"/>
            <a:ext cx="2231927" cy="8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93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 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voertuig, auto, hemel&#10;&#10;Door AI gegenereerde inhoud is mogelijk onjuist.">
            <a:extLst>
              <a:ext uri="{FF2B5EF4-FFF2-40B4-BE49-F238E27FC236}">
                <a16:creationId xmlns:a16="http://schemas.microsoft.com/office/drawing/2014/main" id="{BF24013F-C4C3-CF28-3FF6-043D7B662F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36" b="30063"/>
          <a:stretch/>
        </p:blipFill>
        <p:spPr>
          <a:xfrm>
            <a:off x="146303" y="145309"/>
            <a:ext cx="11899392" cy="6565393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52876557-33FA-B6CB-9D9C-E98C761357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0571" y="4300714"/>
            <a:ext cx="4896544" cy="1326091"/>
          </a:xfrm>
          <a:prstGeom prst="rect">
            <a:avLst/>
          </a:prstGeom>
        </p:spPr>
        <p:txBody>
          <a:bodyPr/>
          <a:lstStyle>
            <a:lvl1pPr algn="r">
              <a:defRPr sz="2933" b="1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Titel van slide (corporate)</a:t>
            </a:r>
          </a:p>
        </p:txBody>
      </p:sp>
      <p:pic>
        <p:nvPicPr>
          <p:cNvPr id="4" name="Afbeelding 3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7C9FE1A9-E0BB-EFC6-CD7D-3D268DE3BE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965" y="5928911"/>
            <a:ext cx="2231927" cy="8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jinstroom vrouw 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uitenshuis, persoon, kleding, auto&#10;&#10;Automatisch gegenereerde beschrijving">
            <a:extLst>
              <a:ext uri="{FF2B5EF4-FFF2-40B4-BE49-F238E27FC236}">
                <a16:creationId xmlns:a16="http://schemas.microsoft.com/office/drawing/2014/main" id="{113AA103-1FF1-9FD3-3867-BC2C1E825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6" b="10469"/>
          <a:stretch/>
        </p:blipFill>
        <p:spPr>
          <a:xfrm>
            <a:off x="145068" y="147298"/>
            <a:ext cx="11901861" cy="6563404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52876557-33FA-B6CB-9D9C-E98C761357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0571" y="4300714"/>
            <a:ext cx="4896544" cy="1326091"/>
          </a:xfrm>
          <a:prstGeom prst="rect">
            <a:avLst/>
          </a:prstGeom>
        </p:spPr>
        <p:txBody>
          <a:bodyPr/>
          <a:lstStyle>
            <a:lvl1pPr algn="r">
              <a:defRPr sz="2933" b="1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Titel van slide (zijinstroom vrouw)</a:t>
            </a:r>
          </a:p>
        </p:txBody>
      </p:sp>
      <p:pic>
        <p:nvPicPr>
          <p:cNvPr id="2" name="Afbeelding 1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63CD51DF-F889-6DD4-F83D-D808097506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965" y="5928911"/>
            <a:ext cx="2231927" cy="8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6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3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81" r:id="rId4"/>
    <p:sldLayoutId id="2147483682" r:id="rId5"/>
    <p:sldLayoutId id="2147483680" r:id="rId6"/>
    <p:sldLayoutId id="2147483662" r:id="rId7"/>
    <p:sldLayoutId id="2147483663" r:id="rId8"/>
    <p:sldLayoutId id="2147483674" r:id="rId9"/>
    <p:sldLayoutId id="2147483675" r:id="rId10"/>
    <p:sldLayoutId id="2147483676" r:id="rId11"/>
    <p:sldLayoutId id="214748367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50" r:id="rId19"/>
    <p:sldLayoutId id="214748367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483C64-487F-2373-CFAF-01302DCA7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818" y="417106"/>
            <a:ext cx="11306876" cy="1470025"/>
          </a:xfrm>
        </p:spPr>
        <p:txBody>
          <a:bodyPr/>
          <a:lstStyle/>
          <a:p>
            <a:r>
              <a:rPr lang="nl-NL" dirty="0"/>
              <a:t>Welkom</a:t>
            </a:r>
            <a:br>
              <a:rPr lang="nl-NL" dirty="0"/>
            </a:br>
            <a:r>
              <a:rPr lang="nl-NL" dirty="0"/>
              <a:t>Slimme regio’s - sterke samenwerking! </a:t>
            </a:r>
          </a:p>
        </p:txBody>
      </p:sp>
      <p:pic>
        <p:nvPicPr>
          <p:cNvPr id="7" name="Afbeelding 6" descr="Afbeelding met logo, Lettertype, tekst, Graphics&#10;&#10;Door AI gegenereerde inhoud is mogelijk onjuist.">
            <a:extLst>
              <a:ext uri="{FF2B5EF4-FFF2-40B4-BE49-F238E27FC236}">
                <a16:creationId xmlns:a16="http://schemas.microsoft.com/office/drawing/2014/main" id="{007BF273-A07B-D22F-CCDD-3229B441A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1" r="-1" b="27358"/>
          <a:stretch>
            <a:fillRect/>
          </a:stretch>
        </p:blipFill>
        <p:spPr>
          <a:xfrm>
            <a:off x="1605112" y="1953025"/>
            <a:ext cx="8981776" cy="3717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09837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6A55E789-41F7-28B3-C823-131F40D88137}"/>
              </a:ext>
            </a:extLst>
          </p:cNvPr>
          <p:cNvSpPr/>
          <p:nvPr/>
        </p:nvSpPr>
        <p:spPr>
          <a:xfrm>
            <a:off x="318581" y="800986"/>
            <a:ext cx="3785586" cy="17089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BF49F4-EEF8-628A-F972-68F599196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581" y="894030"/>
            <a:ext cx="6370442" cy="1708930"/>
          </a:xfrm>
        </p:spPr>
        <p:txBody>
          <a:bodyPr/>
          <a:lstStyle/>
          <a:p>
            <a:pPr algn="l"/>
            <a:r>
              <a:rPr lang="nl-NL" sz="2800" dirty="0"/>
              <a:t>Bart Hermans </a:t>
            </a:r>
            <a:br>
              <a:rPr lang="nl-NL" sz="2800" dirty="0"/>
            </a:br>
            <a:r>
              <a:rPr lang="nl-NL" sz="2800" dirty="0"/>
              <a:t>Relatiemanager </a:t>
            </a:r>
            <a:br>
              <a:rPr lang="nl-NL" sz="2800" dirty="0"/>
            </a:br>
            <a:r>
              <a:rPr lang="nl-NL" sz="2800" dirty="0"/>
              <a:t>Vakschool Logistiek </a:t>
            </a:r>
            <a:br>
              <a:rPr lang="nl-NL" sz="2800" dirty="0"/>
            </a:br>
            <a:r>
              <a:rPr lang="nl-NL" sz="2800" dirty="0"/>
              <a:t>Limburg</a:t>
            </a:r>
            <a:br>
              <a:rPr lang="nl-NL" sz="2800" dirty="0"/>
            </a:br>
            <a:endParaRPr lang="nl-NL" dirty="0"/>
          </a:p>
        </p:txBody>
      </p:sp>
      <p:pic>
        <p:nvPicPr>
          <p:cNvPr id="4" name="Afbeelding 3" descr="Afbeelding met persoon, Menselijk gezicht, gras, kleding&#10;&#10;Door AI gegenereerde inhoud is mogelijk onjuist.">
            <a:extLst>
              <a:ext uri="{FF2B5EF4-FFF2-40B4-BE49-F238E27FC236}">
                <a16:creationId xmlns:a16="http://schemas.microsoft.com/office/drawing/2014/main" id="{6E1A2E3A-9FFC-8A3A-CF8F-8302BFA0D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1" y="260296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90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 descr="Afbeelding met tekst, schermopname, logo, ontwerp">
            <a:extLst>
              <a:ext uri="{FF2B5EF4-FFF2-40B4-BE49-F238E27FC236}">
                <a16:creationId xmlns:a16="http://schemas.microsoft.com/office/drawing/2014/main" id="{54FC7D69-7848-366A-FCED-E434C0CAA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" t="1752" r="3407" b="7398"/>
          <a:stretch>
            <a:fillRect/>
          </a:stretch>
        </p:blipFill>
        <p:spPr>
          <a:xfrm>
            <a:off x="0" y="-141767"/>
            <a:ext cx="12192000" cy="622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98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3A7D92-97B8-9616-56E2-63D94D44D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Commerciële haven met een containerschip, containeropslag en kraan die vracht van een schip lost">
            <a:extLst>
              <a:ext uri="{FF2B5EF4-FFF2-40B4-BE49-F238E27FC236}">
                <a16:creationId xmlns:a16="http://schemas.microsoft.com/office/drawing/2014/main" id="{99EC942E-3629-317E-8E7E-091B4D3CF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0"/>
          <a:stretch>
            <a:fillRect/>
          </a:stretch>
        </p:blipFill>
        <p:spPr>
          <a:xfrm>
            <a:off x="147917" y="129410"/>
            <a:ext cx="11896165" cy="573350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7439267-1A43-AD97-9BE7-F1380DF560A0}"/>
              </a:ext>
            </a:extLst>
          </p:cNvPr>
          <p:cNvSpPr txBox="1"/>
          <p:nvPr/>
        </p:nvSpPr>
        <p:spPr>
          <a:xfrm>
            <a:off x="376517" y="417106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chemeClr val="bg1"/>
                </a:solidFill>
              </a:rPr>
              <a:t>Afronding</a:t>
            </a:r>
          </a:p>
        </p:txBody>
      </p:sp>
    </p:spTree>
    <p:extLst>
      <p:ext uri="{BB962C8B-B14F-4D97-AF65-F5344CB8AC3E}">
        <p14:creationId xmlns:p14="http://schemas.microsoft.com/office/powerpoint/2010/main" val="283291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8441A-9514-BA30-107E-CE5E4D33A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6FF0CC-D214-2EA7-28B6-702361C9B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F512A75-5F91-ABC8-51E5-60A9EC1392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8562" y="1316765"/>
            <a:ext cx="11487361" cy="4703035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Opening met update over Logistiek Pact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Eerste spreker:		Johan Ribberink, accountmanager van het Summa, over de visie van Summa   			op Vakscholen in deelregio’s van hun werkgebied.</a:t>
            </a:r>
          </a:p>
          <a:p>
            <a:pPr marL="0" indent="0">
              <a:buNone/>
            </a:pPr>
            <a:br>
              <a:rPr lang="nl-NL" dirty="0"/>
            </a:br>
            <a:r>
              <a:rPr lang="nl-NL" dirty="0"/>
              <a:t>Lunch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Tweede spreker:		Johan Steenbeek, projectleider van TOLO, geeft een inkijk in een effectieve 				samenwerking met UWV, jobcoaching en gemeenten. 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Derde spreker:		Bart Hermans, relatiemanager van de Vakschool Logistiek Limburg, over 				verbinden van regulier onderwijs met LLO en subsidiemogelijkheden voor 				vakscholen.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Afronding</a:t>
            </a:r>
          </a:p>
        </p:txBody>
      </p:sp>
    </p:spTree>
    <p:extLst>
      <p:ext uri="{BB962C8B-B14F-4D97-AF65-F5344CB8AC3E}">
        <p14:creationId xmlns:p14="http://schemas.microsoft.com/office/powerpoint/2010/main" val="1730056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BB6BE5-EE02-5807-D8F2-2ECC1E765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Logistiek</a:t>
            </a:r>
            <a:r>
              <a:rPr lang="en-US" dirty="0"/>
              <a:t> Pact</a:t>
            </a:r>
            <a:endParaRPr lang="nl-NL" dirty="0"/>
          </a:p>
        </p:txBody>
      </p:sp>
      <p:pic>
        <p:nvPicPr>
          <p:cNvPr id="4" name="Afbeelding 3" descr="Afbeelding met kleding, person, persoon, glimlach&#10;&#10;Door AI gegenereerde inhoud is mogelijk onjuist.">
            <a:extLst>
              <a:ext uri="{FF2B5EF4-FFF2-40B4-BE49-F238E27FC236}">
                <a16:creationId xmlns:a16="http://schemas.microsoft.com/office/drawing/2014/main" id="{A014559D-6615-8BC7-44EF-6D30D44DF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1069"/>
            <a:ext cx="12192000" cy="321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95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042D1-AF82-3F7E-6AAF-AD7BE710B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CAC07-A237-F571-44A9-0FAA85F74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/>
              <a:t>Drie</a:t>
            </a:r>
            <a:r>
              <a:rPr lang="en-US" sz="4400" dirty="0"/>
              <a:t> Pijlers</a:t>
            </a:r>
            <a:endParaRPr lang="nl-NL" sz="44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F0FABF7-5F3E-C88F-B40A-1719D4C6A5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5787179"/>
              </p:ext>
            </p:extLst>
          </p:nvPr>
        </p:nvGraphicFramePr>
        <p:xfrm>
          <a:off x="3456636" y="1398494"/>
          <a:ext cx="9635573" cy="4412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4595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 descr="Afbeelding met tekst, schermopname, Lettertype, logo&#10;&#10;Door AI gegenereerde inhoud is mogelijk onjuist.">
            <a:extLst>
              <a:ext uri="{FF2B5EF4-FFF2-40B4-BE49-F238E27FC236}">
                <a16:creationId xmlns:a16="http://schemas.microsoft.com/office/drawing/2014/main" id="{0567847F-808C-7C94-B227-F59259164F0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r="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4292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A8FD1-7D54-330F-3B86-57F07F4CE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114E02-64DB-47FE-62F0-670676DCA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400" noProof="0" dirty="0"/>
              <a:t>Drie inzichten uit de regio…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63FAAB0-C265-E638-05C1-0B553633D0FD}"/>
              </a:ext>
            </a:extLst>
          </p:cNvPr>
          <p:cNvSpPr txBox="1"/>
          <p:nvPr/>
        </p:nvSpPr>
        <p:spPr>
          <a:xfrm>
            <a:off x="4724400" y="1691986"/>
            <a:ext cx="6968247" cy="411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6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nl-NL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Opdracht aan de sprekers:</a:t>
            </a: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Wat was de gamechanger om </a:t>
            </a:r>
            <a:r>
              <a:rPr lang="nl-NL" sz="2400" dirty="0"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jullie initiatief </a:t>
            </a:r>
            <a:r>
              <a:rPr lang="nl-NL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succesvol te maken?</a:t>
            </a: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nl-NL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Waar ligt de kans voor verduurzaming en/of uitbreiding in de toekomst?</a:t>
            </a:r>
          </a:p>
          <a:p>
            <a:pPr lvl="0">
              <a:lnSpc>
                <a:spcPct val="106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nl-NL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endParaRPr lang="nl-NL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l-NL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Wat is de eerste stap die u daarvoor gaat zetten?</a:t>
            </a:r>
            <a:endParaRPr lang="nl-NL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128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Menselijk gezicht, persoon, glimlach, kleding&#10;&#10;Door AI gegenereerde inhoud is mogelijk onjuist.">
            <a:extLst>
              <a:ext uri="{FF2B5EF4-FFF2-40B4-BE49-F238E27FC236}">
                <a16:creationId xmlns:a16="http://schemas.microsoft.com/office/drawing/2014/main" id="{0249967D-0B59-5672-73C0-CD7525AA1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1" y="3333439"/>
            <a:ext cx="1905000" cy="1905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13DE069A-6B57-4304-7828-7F843E739E74}"/>
              </a:ext>
            </a:extLst>
          </p:cNvPr>
          <p:cNvSpPr/>
          <p:nvPr/>
        </p:nvSpPr>
        <p:spPr>
          <a:xfrm>
            <a:off x="222771" y="5308642"/>
            <a:ext cx="3044969" cy="13260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5DC163-EDDF-30CF-C968-103E28FCD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71" y="5378845"/>
            <a:ext cx="3669172" cy="1326091"/>
          </a:xfrm>
        </p:spPr>
        <p:txBody>
          <a:bodyPr/>
          <a:lstStyle/>
          <a:p>
            <a:pPr algn="l"/>
            <a:r>
              <a:rPr lang="nl-NL" sz="2800" dirty="0"/>
              <a:t>Johan Ribberink</a:t>
            </a:r>
            <a:br>
              <a:rPr lang="nl-NL" sz="2800" dirty="0"/>
            </a:br>
            <a:r>
              <a:rPr lang="nl-NL" sz="2800" dirty="0"/>
              <a:t>Accountmanager </a:t>
            </a:r>
            <a:br>
              <a:rPr lang="nl-NL" sz="2800" dirty="0"/>
            </a:br>
            <a:r>
              <a:rPr lang="nl-NL" sz="2800" dirty="0"/>
              <a:t>Summa</a:t>
            </a:r>
          </a:p>
        </p:txBody>
      </p:sp>
    </p:spTree>
    <p:extLst>
      <p:ext uri="{BB962C8B-B14F-4D97-AF65-F5344CB8AC3E}">
        <p14:creationId xmlns:p14="http://schemas.microsoft.com/office/powerpoint/2010/main" val="259004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8EF8667-8808-0D23-DD97-FCBF8828C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7307" y="381000"/>
            <a:ext cx="7499333" cy="914400"/>
          </a:xfrm>
        </p:spPr>
        <p:txBody>
          <a:bodyPr/>
          <a:lstStyle/>
          <a:p>
            <a:r>
              <a:rPr lang="en-US" dirty="0"/>
              <a:t>Lunch</a:t>
            </a:r>
          </a:p>
        </p:txBody>
      </p:sp>
      <p:pic>
        <p:nvPicPr>
          <p:cNvPr id="8" name="Tijdelijke aanduiding voor afbeelding 7" descr="Werkende mannen die koffiepauze nemen">
            <a:extLst>
              <a:ext uri="{FF2B5EF4-FFF2-40B4-BE49-F238E27FC236}">
                <a16:creationId xmlns:a16="http://schemas.microsoft.com/office/drawing/2014/main" id="{695D460B-CDD2-090B-EAD7-F01C47FE8B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9" r="30931"/>
          <a:stretch>
            <a:fillRect/>
          </a:stretch>
        </p:blipFill>
        <p:spPr>
          <a:xfrm>
            <a:off x="148384" y="143737"/>
            <a:ext cx="4018632" cy="6563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5801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7EC65-1C91-3792-1D20-71757B064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8C516DAA-E0F3-A06E-B207-628BA8043B10}"/>
              </a:ext>
            </a:extLst>
          </p:cNvPr>
          <p:cNvSpPr/>
          <p:nvPr/>
        </p:nvSpPr>
        <p:spPr>
          <a:xfrm>
            <a:off x="7989950" y="347330"/>
            <a:ext cx="3891913" cy="9852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79A462-27A6-4128-C9A9-004C724B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950" y="247030"/>
            <a:ext cx="10095693" cy="1325880"/>
          </a:xfrm>
        </p:spPr>
        <p:txBody>
          <a:bodyPr anchor="ctr">
            <a:normAutofit/>
          </a:bodyPr>
          <a:lstStyle/>
          <a:p>
            <a:pPr algn="l"/>
            <a:r>
              <a:rPr lang="en-US" sz="2800" dirty="0"/>
              <a:t>Johan Steenbeek</a:t>
            </a:r>
            <a:br>
              <a:rPr lang="en-US" sz="2800" dirty="0"/>
            </a:br>
            <a:r>
              <a:rPr lang="en-US" sz="2800" dirty="0" err="1"/>
              <a:t>Projectleider</a:t>
            </a:r>
            <a:r>
              <a:rPr lang="en-US" sz="2800" dirty="0"/>
              <a:t> TOLO</a:t>
            </a:r>
            <a:endParaRPr lang="nl-NL" sz="2800" dirty="0"/>
          </a:p>
        </p:txBody>
      </p:sp>
      <p:pic>
        <p:nvPicPr>
          <p:cNvPr id="8" name="Afbeelding 7" descr="Afbeelding met Menselijk gezicht, glimlach, persoon, kleding&#10;&#10;Door AI gegenereerde inhoud is mogelijk onjuist.">
            <a:extLst>
              <a:ext uri="{FF2B5EF4-FFF2-40B4-BE49-F238E27FC236}">
                <a16:creationId xmlns:a16="http://schemas.microsoft.com/office/drawing/2014/main" id="{EB151C66-EDBB-F8A2-8CFC-BCD2CE11A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906" y="14329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8661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1">
      <a:dk1>
        <a:srgbClr val="005187"/>
      </a:dk1>
      <a:lt1>
        <a:srgbClr val="FFFFFF"/>
      </a:lt1>
      <a:dk2>
        <a:srgbClr val="005187"/>
      </a:dk2>
      <a:lt2>
        <a:srgbClr val="FFFFFF"/>
      </a:lt2>
      <a:accent1>
        <a:srgbClr val="009FE3"/>
      </a:accent1>
      <a:accent2>
        <a:srgbClr val="F39200"/>
      </a:accent2>
      <a:accent3>
        <a:srgbClr val="E94E1B"/>
      </a:accent3>
      <a:accent4>
        <a:srgbClr val="A3195B"/>
      </a:accent4>
      <a:accent5>
        <a:srgbClr val="009FE3"/>
      </a:accent5>
      <a:accent6>
        <a:srgbClr val="F39200"/>
      </a:accent6>
      <a:hlink>
        <a:srgbClr val="E94E1B"/>
      </a:hlink>
      <a:folHlink>
        <a:srgbClr val="A3195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L sjabloon april 2025  -  Alleen-lezen" id="{2CEB445B-E283-448A-8004-5377DD101816}" vid="{6B3EBFB5-C70B-4798-A5F5-C8A1BA7B0C7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CD494BE6F4C1429C16733DCBC9F110" ma:contentTypeVersion="4" ma:contentTypeDescription="Een nieuw document maken." ma:contentTypeScope="" ma:versionID="c5d0d547f7d80ef433f3df75f3e7add4">
  <xsd:schema xmlns:xsd="http://www.w3.org/2001/XMLSchema" xmlns:xs="http://www.w3.org/2001/XMLSchema" xmlns:p="http://schemas.microsoft.com/office/2006/metadata/properties" xmlns:ns2="a7b9b16e-3ee4-424f-ab1b-e45fb2e0e872" targetNamespace="http://schemas.microsoft.com/office/2006/metadata/properties" ma:root="true" ma:fieldsID="0d5976b7888655305d7eb090fbb6acbe" ns2:_="">
    <xsd:import namespace="a7b9b16e-3ee4-424f-ab1b-e45fb2e0e8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b9b16e-3ee4-424f-ab1b-e45fb2e0e8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0A46C9D-6AA9-40DC-949E-E925AC98EC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b9b16e-3ee4-424f-ab1b-e45fb2e0e8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270D16-56DC-49D6-9D82-84A1A16529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D9E083-E20F-48A3-A292-D495B164CD7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STL sjabloon februari 2026</Template>
  <TotalTime>323</TotalTime>
  <Words>198</Words>
  <Application>Microsoft Office PowerPoint</Application>
  <PresentationFormat>Breedbeeld</PresentationFormat>
  <Paragraphs>29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Aptos</vt:lpstr>
      <vt:lpstr>Arial</vt:lpstr>
      <vt:lpstr>Symbol</vt:lpstr>
      <vt:lpstr>Kantoorthema</vt:lpstr>
      <vt:lpstr>Welkom Slimme regio’s - sterke samenwerking! </vt:lpstr>
      <vt:lpstr>Programma </vt:lpstr>
      <vt:lpstr>Logistiek Pact</vt:lpstr>
      <vt:lpstr>Drie Pijlers</vt:lpstr>
      <vt:lpstr>PowerPoint-presentatie</vt:lpstr>
      <vt:lpstr>Drie inzichten uit de regio…</vt:lpstr>
      <vt:lpstr>Johan Ribberink Accountmanager  Summa</vt:lpstr>
      <vt:lpstr>Lunch</vt:lpstr>
      <vt:lpstr>Johan Steenbeek Projectleider TOLO</vt:lpstr>
      <vt:lpstr>Bart Hermans  Relatiemanager  Vakschool Logistiek  Limburg 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Ruby van Balen</dc:creator>
  <cp:lastModifiedBy>Ruby van Balen</cp:lastModifiedBy>
  <cp:revision>1</cp:revision>
  <dcterms:created xsi:type="dcterms:W3CDTF">2026-03-16T06:09:44Z</dcterms:created>
  <dcterms:modified xsi:type="dcterms:W3CDTF">2026-03-16T11:33:38Z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0x01010053CD494BE6F4C1429C16733DCBC9F110</vt:lpwstr>
  </property>
</Properties>
</file>